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7" r:id="rId1"/>
  </p:sldMasterIdLst>
  <p:notesMasterIdLst>
    <p:notesMasterId r:id="rId22"/>
  </p:notesMasterIdLst>
  <p:handoutMasterIdLst>
    <p:handoutMasterId r:id="rId23"/>
  </p:handoutMasterIdLst>
  <p:sldIdLst>
    <p:sldId id="377" r:id="rId2"/>
    <p:sldId id="390" r:id="rId3"/>
    <p:sldId id="379" r:id="rId4"/>
    <p:sldId id="380" r:id="rId5"/>
    <p:sldId id="381" r:id="rId6"/>
    <p:sldId id="385" r:id="rId7"/>
    <p:sldId id="382" r:id="rId8"/>
    <p:sldId id="384" r:id="rId9"/>
    <p:sldId id="394" r:id="rId10"/>
    <p:sldId id="388" r:id="rId11"/>
    <p:sldId id="389" r:id="rId12"/>
    <p:sldId id="395" r:id="rId13"/>
    <p:sldId id="396" r:id="rId14"/>
    <p:sldId id="397" r:id="rId15"/>
    <p:sldId id="404" r:id="rId16"/>
    <p:sldId id="399" r:id="rId17"/>
    <p:sldId id="401" r:id="rId18"/>
    <p:sldId id="402" r:id="rId19"/>
    <p:sldId id="400" r:id="rId20"/>
    <p:sldId id="392" r:id="rId21"/>
  </p:sldIdLst>
  <p:sldSz cx="12192000" cy="6858000"/>
  <p:notesSz cx="6858000" cy="9144000"/>
  <p:defaultTextStyle>
    <a:defPPr rtl="0">
      <a:defRPr lang="fr-FR"/>
    </a:defPPr>
    <a:lvl1pPr marL="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4" name="Author" initials="A" lastIdx="0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ECEC"/>
    <a:srgbClr val="C16548"/>
    <a:srgbClr val="EFE9E7"/>
    <a:srgbClr val="CB6E50"/>
    <a:srgbClr val="E1C9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744" autoAdjust="0"/>
  </p:normalViewPr>
  <p:slideViewPr>
    <p:cSldViewPr snapToGrid="0">
      <p:cViewPr>
        <p:scale>
          <a:sx n="40" d="100"/>
          <a:sy n="40" d="100"/>
        </p:scale>
        <p:origin x="1426" y="1046"/>
      </p:cViewPr>
      <p:guideLst/>
    </p:cSldViewPr>
  </p:slideViewPr>
  <p:outlineViewPr>
    <p:cViewPr>
      <p:scale>
        <a:sx n="33" d="100"/>
        <a:sy n="33" d="100"/>
      </p:scale>
      <p:origin x="0" y="-684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95" d="100"/>
          <a:sy n="95" d="100"/>
        </p:scale>
        <p:origin x="2910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fr-F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Série 1</c:v>
                </c:pt>
              </c:strCache>
            </c:strRef>
          </c:tx>
          <c:spPr>
            <a:ln w="28575" cap="rnd">
              <a:solidFill>
                <a:schemeClr val="accent4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Catégorie 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992A-2A47-8540-B61EF21ECB0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Série 2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Catégorie 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992A-2A47-8540-B61EF21ECB0A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Série 3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Sheet1!$A$2:$A$5</c:f>
              <c:strCache>
                <c:ptCount val="4"/>
                <c:pt idx="0">
                  <c:v>Catégorie 1</c:v>
                </c:pt>
                <c:pt idx="1">
                  <c:v>Catégorie 2</c:v>
                </c:pt>
                <c:pt idx="2">
                  <c:v>Catégorie 3</c:v>
                </c:pt>
                <c:pt idx="3">
                  <c:v>Catégorie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992A-2A47-8540-B61EF21ECB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313984"/>
        <c:axId val="262302192"/>
      </c:lineChart>
      <c:catAx>
        <c:axId val="18931398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50" baseline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fr-FR"/>
          </a:p>
        </c:txPr>
        <c:crossAx val="262302192"/>
        <c:crosses val="autoZero"/>
        <c:auto val="1"/>
        <c:lblAlgn val="ctr"/>
        <c:lblOffset val="100"/>
        <c:noMultiLvlLbl val="0"/>
      </c:catAx>
      <c:valAx>
        <c:axId val="262302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pPr>
            <a:endParaRPr lang="fr-FR"/>
          </a:p>
        </c:txPr>
        <c:crossAx val="18931398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spc="50" baseline="0">
              <a:solidFill>
                <a:schemeClr val="accent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defRPr>
          </a:pPr>
          <a:endParaRPr lang="fr-FR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fr-FR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7B01EA-8E39-4E3A-9F6D-8F0A58482FD1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 rtlCol="0"/>
        <a:lstStyle>
          <a:defPPr>
            <a:defRPr lang="fr-FR"/>
          </a:defPPr>
        </a:lstStyle>
        <a:p>
          <a:pPr rtl="0"/>
          <a:endParaRPr lang="fr-FR"/>
        </a:p>
      </dgm:t>
    </dgm:pt>
    <dgm:pt modelId="{040DD76E-56CF-4F27-8CA4-0108832BD7ED}">
      <dgm:prSet phldrT="[Text]" custT="1"/>
      <dgm:spPr>
        <a:solidFill>
          <a:schemeClr val="accent3"/>
        </a:solidFill>
        <a:ln w="19050">
          <a:solidFill>
            <a:schemeClr val="tx2"/>
          </a:solidFill>
        </a:ln>
      </dgm:spPr>
      <dgm:t>
        <a:bodyPr lIns="9144"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i="0" spc="100" dirty="0">
              <a:solidFill>
                <a:schemeClr val="accent1"/>
              </a:solidFill>
              <a:latin typeface="+mn-lt"/>
            </a:rPr>
            <a:t>MIRJAM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i="0" spc="100" dirty="0">
              <a:solidFill>
                <a:schemeClr val="accent1"/>
              </a:solidFill>
              <a:latin typeface="+mn-lt"/>
            </a:rPr>
            <a:t>NILSSON</a:t>
          </a:r>
          <a:br>
            <a:rPr lang="fr-FR" sz="1100" spc="100" baseline="0" dirty="0">
              <a:solidFill>
                <a:schemeClr val="accent1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spc="100" dirty="0">
              <a:solidFill>
                <a:schemeClr val="accent1"/>
              </a:solidFill>
              <a:latin typeface="+mn-lt"/>
            </a:rPr>
            <a:t>Président</a:t>
          </a:r>
          <a:endParaRPr lang="fr-FR" sz="1100" spc="100" baseline="0" dirty="0">
            <a:solidFill>
              <a:schemeClr val="accent1"/>
            </a:solidFill>
            <a:latin typeface="+mn-lt"/>
          </a:endParaRPr>
        </a:p>
      </dgm:t>
    </dgm:pt>
    <dgm:pt modelId="{4D55124F-90D9-48BD-999E-5F2DAB5F60FA}" type="parTrans" cxnId="{D1F8C034-D6C9-478B-8F95-476B81D62733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C0B3860E-D7E0-462C-9C2F-9FEAA12BE6FA}" type="sibTrans" cxnId="{D1F8C034-D6C9-478B-8F95-476B81D62733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4235B01A-C195-4DA5-BB54-635918B246FC}" type="asst">
      <dgm:prSet phldrT="[Text]" custT="1"/>
      <dgm:spPr>
        <a:solidFill>
          <a:schemeClr val="accent3"/>
        </a:solidFill>
        <a:ln w="19050">
          <a:solidFill>
            <a:schemeClr val="accent4"/>
          </a:solidFill>
        </a:ln>
      </dgm:spPr>
      <dgm:t>
        <a:bodyPr lIns="9144"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i="0" spc="100">
              <a:solidFill>
                <a:schemeClr val="accent4"/>
              </a:solidFill>
              <a:latin typeface="+mn-lt"/>
            </a:rPr>
            <a:t>VICTORIA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i="0" spc="100">
              <a:solidFill>
                <a:schemeClr val="accent4"/>
              </a:solidFill>
              <a:latin typeface="+mn-lt"/>
            </a:rPr>
            <a:t>LINDQVIST</a:t>
          </a:r>
          <a:br>
            <a:rPr lang="fr-FR" sz="1100" spc="100" baseline="0" dirty="0">
              <a:solidFill>
                <a:schemeClr val="accent4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spc="100">
              <a:solidFill>
                <a:schemeClr val="accent4"/>
              </a:solidFill>
              <a:latin typeface="+mn-lt"/>
            </a:rPr>
            <a:t>Assistant exécutif</a:t>
          </a:r>
          <a:endParaRPr lang="fr-FR" sz="1100" spc="100" baseline="0" dirty="0">
            <a:solidFill>
              <a:schemeClr val="accent4"/>
            </a:solidFill>
            <a:latin typeface="+mn-lt"/>
          </a:endParaRPr>
        </a:p>
      </dgm:t>
    </dgm:pt>
    <dgm:pt modelId="{00DDA127-12A1-4A61-A423-EB70E7CED3DC}" type="parTrans" cxnId="{CB73F2D0-E873-42F5-B21A-7DCEE7B97957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1561B927-30A7-4F3B-9D08-A600497C36C9}" type="sibTrans" cxnId="{CB73F2D0-E873-42F5-B21A-7DCEE7B97957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F3D9C5D6-9DE8-4177-BDDA-09FDE4230AB8}">
      <dgm:prSet phldrT="[Text]" custT="1"/>
      <dgm:spPr>
        <a:solidFill>
          <a:schemeClr val="accent3"/>
        </a:solidFill>
        <a:ln w="19050">
          <a:solidFill>
            <a:schemeClr val="tx2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AOÛT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BERGQVIST</a:t>
          </a:r>
          <a:br>
            <a:rPr lang="fr-FR" sz="11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spc="100">
              <a:solidFill>
                <a:schemeClr val="tx2"/>
              </a:solidFill>
              <a:latin typeface="+mn-lt"/>
            </a:rPr>
            <a:t>Vice-Président Finances</a:t>
          </a:r>
          <a:endParaRPr lang="fr-FR" sz="1100" spc="100" baseline="0" dirty="0">
            <a:solidFill>
              <a:schemeClr val="tx2"/>
            </a:solidFill>
            <a:latin typeface="+mn-lt"/>
          </a:endParaRPr>
        </a:p>
      </dgm:t>
    </dgm:pt>
    <dgm:pt modelId="{0FBBE1D2-E3B8-48C8-8CEF-7012A3CC0D82}" type="parTrans" cxnId="{3849C2B3-2E54-46AC-B69B-F828F9ECE8B1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90EACE78-02C0-4B71-B050-09BBF3B13A15}" type="sibTrans" cxnId="{3849C2B3-2E54-46AC-B69B-F828F9ECE8B1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E6BBABCF-B4F3-4AF9-8434-9591D077FEA4}">
      <dgm:prSet phldrT="[Text]" custT="1"/>
      <dgm:spPr>
        <a:solidFill>
          <a:schemeClr val="accent3"/>
        </a:solidFill>
        <a:ln w="19050">
          <a:solidFill>
            <a:schemeClr val="tx2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ANGELICA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ASTROM</a:t>
          </a:r>
          <a:br>
            <a:rPr lang="fr-FR" sz="11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spc="100">
              <a:solidFill>
                <a:schemeClr val="tx2"/>
              </a:solidFill>
              <a:latin typeface="+mn-lt"/>
            </a:rPr>
            <a:t>Vice-Président Technologies</a:t>
          </a:r>
          <a:endParaRPr lang="fr-FR" sz="1100" spc="100" baseline="0" dirty="0">
            <a:solidFill>
              <a:schemeClr val="tx2"/>
            </a:solidFill>
            <a:latin typeface="+mn-lt"/>
          </a:endParaRPr>
        </a:p>
      </dgm:t>
    </dgm:pt>
    <dgm:pt modelId="{F1584D0C-5E37-4548-B3EB-0BDA21BE560E}" type="parTrans" cxnId="{BC00FE28-F7F9-4D65-8DB4-9D0D54614DC3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754A5880-694A-422E-A841-93451E7DC8E5}" type="sibTrans" cxnId="{BC00FE28-F7F9-4D65-8DB4-9D0D54614DC3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7376B8AB-F6D5-4492-84D6-1B78E581E031}">
      <dgm:prSet phldrT="[Text]" custT="1"/>
      <dgm:spPr>
        <a:solidFill>
          <a:schemeClr val="accent3"/>
        </a:solidFill>
        <a:ln w="19050">
          <a:solidFill>
            <a:schemeClr val="tx2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IAN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HANSSON</a:t>
          </a:r>
          <a:br>
            <a:rPr lang="fr-FR" sz="11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spc="100">
              <a:solidFill>
                <a:schemeClr val="tx2"/>
              </a:solidFill>
              <a:latin typeface="+mn-lt"/>
            </a:rPr>
            <a:t>Vice-Président Transports</a:t>
          </a:r>
          <a:endParaRPr lang="fr-FR" sz="1100" spc="100" baseline="0" dirty="0">
            <a:solidFill>
              <a:schemeClr val="tx2"/>
            </a:solidFill>
            <a:latin typeface="+mn-lt"/>
          </a:endParaRPr>
        </a:p>
      </dgm:t>
    </dgm:pt>
    <dgm:pt modelId="{7DA4E863-6E10-410F-9CC7-CC0FB44665B0}" type="parTrans" cxnId="{EF6FD381-8F07-4DE7-9B20-581D4AC7ABA6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266DF1B3-5D1C-48FA-9E32-AD5F26EB150A}" type="sibTrans" cxnId="{EF6FD381-8F07-4DE7-9B20-581D4AC7ABA6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3AE28DCE-3A07-4207-A1E0-9165A8CCD462}">
      <dgm:prSet phldrT="[Text]" custT="1"/>
      <dgm:spPr>
        <a:solidFill>
          <a:schemeClr val="accent3"/>
        </a:solidFill>
        <a:ln w="19050">
          <a:solidFill>
            <a:schemeClr val="tx2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FLORA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BERGGREN</a:t>
          </a:r>
          <a:br>
            <a:rPr lang="fr-FR" sz="11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spc="100">
              <a:solidFill>
                <a:schemeClr val="tx2"/>
              </a:solidFill>
              <a:latin typeface="+mn-lt"/>
            </a:rPr>
            <a:t>Vice-Président Production</a:t>
          </a:r>
          <a:endParaRPr lang="fr-FR" sz="1100" spc="100" baseline="0" dirty="0">
            <a:solidFill>
              <a:schemeClr val="tx2"/>
            </a:solidFill>
            <a:latin typeface="+mn-lt"/>
          </a:endParaRPr>
        </a:p>
      </dgm:t>
    </dgm:pt>
    <dgm:pt modelId="{02B708C9-C349-4D83-8FC9-895C6D41CDA5}" type="parTrans" cxnId="{2D02C6C1-2527-4C76-9A80-C5EDAA02A16D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574298C8-FC34-47A4-9C00-00A8C40B6354}" type="sibTrans" cxnId="{2D02C6C1-2527-4C76-9A80-C5EDAA02A16D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44A6095F-01B3-46D7-ACA8-59BFF97FF724}">
      <dgm:prSet phldrT="[Text]" custT="1"/>
      <dgm:spPr>
        <a:solidFill>
          <a:schemeClr val="accent3"/>
        </a:solidFill>
        <a:ln w="19050">
          <a:solidFill>
            <a:schemeClr val="tx2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ALLAN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MATTSSON</a:t>
          </a:r>
          <a:br>
            <a:rPr lang="fr-FR" sz="11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spc="100">
              <a:solidFill>
                <a:schemeClr val="tx2"/>
              </a:solidFill>
              <a:latin typeface="+mn-lt"/>
            </a:rPr>
            <a:t>Vice-Président Opérations</a:t>
          </a:r>
          <a:endParaRPr lang="fr-FR" sz="1100" spc="100" baseline="0" dirty="0">
            <a:solidFill>
              <a:schemeClr val="tx2"/>
            </a:solidFill>
            <a:latin typeface="+mn-lt"/>
          </a:endParaRPr>
        </a:p>
      </dgm:t>
    </dgm:pt>
    <dgm:pt modelId="{3EF3F899-B9C2-42BF-90A2-5B8F4E8CD265}" type="parTrans" cxnId="{7E3BB6DC-E906-41D1-AA9D-FB745373EB61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8E549D37-3CA8-47E9-A5D4-843188300CCE}" type="sibTrans" cxnId="{7E3BB6DC-E906-41D1-AA9D-FB745373EB61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68A00F09-C8EF-415E-8EBD-EEB41E73675F}">
      <dgm:prSet phldrT="[Text]" custT="1"/>
      <dgm:spPr>
        <a:solidFill>
          <a:schemeClr val="accent3"/>
        </a:solidFill>
        <a:ln w="19050">
          <a:solidFill>
            <a:schemeClr val="tx2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FLORA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BERGGREN</a:t>
          </a:r>
          <a:br>
            <a:rPr lang="fr-FR" sz="11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spc="100">
              <a:solidFill>
                <a:schemeClr val="tx2"/>
              </a:solidFill>
              <a:latin typeface="+mn-lt"/>
            </a:rPr>
            <a:t>Vice-Président du marketing</a:t>
          </a:r>
          <a:endParaRPr lang="fr-FR" sz="1100" spc="100" baseline="0" dirty="0">
            <a:solidFill>
              <a:schemeClr val="tx2"/>
            </a:solidFill>
            <a:latin typeface="+mn-lt"/>
          </a:endParaRPr>
        </a:p>
      </dgm:t>
    </dgm:pt>
    <dgm:pt modelId="{BD713B9B-0B4E-4375-9F4B-797D5C5B11B3}" type="parTrans" cxnId="{0E19DEB1-FB21-465F-A42C-A27308DF210E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2B1968FE-E259-408C-BAEB-F2E324209725}" type="sibTrans" cxnId="{0E19DEB1-FB21-465F-A42C-A27308DF210E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B78CDDF9-D644-4EFC-9D35-D8F93F271062}">
      <dgm:prSet custT="1"/>
      <dgm:spPr>
        <a:solidFill>
          <a:schemeClr val="accent3"/>
        </a:solidFill>
        <a:ln w="19050">
          <a:solidFill>
            <a:schemeClr val="accent4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  <a:ea typeface="+mn-ea"/>
              <a:cs typeface="+mn-cs"/>
            </a:rPr>
            <a:t>ANGELICA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  <a:ea typeface="+mn-ea"/>
              <a:cs typeface="+mn-cs"/>
            </a:rPr>
            <a:t>HANSSON</a:t>
          </a:r>
          <a:br>
            <a:rPr lang="fr-FR" sz="1100" b="1" spc="100" baseline="0" dirty="0">
              <a:solidFill>
                <a:schemeClr val="accent4"/>
              </a:solidFill>
              <a:latin typeface="Avenir Book" panose="02000503020000020003" pitchFamily="2" charset="0"/>
              <a:ea typeface="+mn-ea"/>
              <a:cs typeface="Arial"/>
            </a:rPr>
          </a:br>
          <a:r>
            <a:rPr lang="fr-FR" sz="1100" b="0" spc="100">
              <a:solidFill>
                <a:schemeClr val="accent4"/>
              </a:solidFill>
              <a:latin typeface="+mn-lt"/>
              <a:ea typeface="+mn-ea"/>
              <a:cs typeface="+mn-cs"/>
            </a:rPr>
            <a:t>Expéditions</a:t>
          </a:r>
          <a:endParaRPr lang="fr-FR" sz="1100" spc="100" baseline="0" dirty="0">
            <a:solidFill>
              <a:schemeClr val="accent4"/>
            </a:solidFill>
            <a:latin typeface="+mn-lt"/>
          </a:endParaRPr>
        </a:p>
      </dgm:t>
    </dgm:pt>
    <dgm:pt modelId="{0E9B0A82-7AC6-4971-A1B5-E21FA19B1B64}" type="parTrans" cxnId="{0CF09FA1-480E-499F-8894-AEB60256E823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FB37CB85-EB1F-41FE-8D7D-2F83B315E7BC}" type="sibTrans" cxnId="{0CF09FA1-480E-499F-8894-AEB60256E823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7AEE2A53-3AA4-4869-BFBE-3D2151ACC86A}">
      <dgm:prSet custT="1"/>
      <dgm:spPr>
        <a:solidFill>
          <a:schemeClr val="accent3"/>
        </a:solidFill>
        <a:ln w="19050">
          <a:solidFill>
            <a:schemeClr val="accent4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</a:rPr>
            <a:t>VICTORIA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</a:rPr>
            <a:t>HÉTU</a:t>
          </a:r>
          <a:br>
            <a:rPr lang="fr-FR" sz="1100" spc="100" baseline="0" dirty="0">
              <a:solidFill>
                <a:schemeClr val="accent4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spc="100">
              <a:solidFill>
                <a:schemeClr val="accent4"/>
              </a:solidFill>
              <a:latin typeface="+mn-lt"/>
            </a:rPr>
            <a:t>Gestionnaire de production</a:t>
          </a:r>
          <a:endParaRPr lang="fr-FR" sz="1100" spc="100" baseline="0" dirty="0">
            <a:solidFill>
              <a:schemeClr val="accent4"/>
            </a:solidFill>
            <a:latin typeface="+mn-lt"/>
          </a:endParaRPr>
        </a:p>
      </dgm:t>
    </dgm:pt>
    <dgm:pt modelId="{F8AD2BBD-227D-4D8E-A917-3550931445DE}" type="parTrans" cxnId="{C7D237B7-E4B7-4BEF-BCA8-B20DAD3B56F2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CD87A51A-8C9C-4EF6-B330-DDC2777ECBC3}" type="sibTrans" cxnId="{C7D237B7-E4B7-4BEF-BCA8-B20DAD3B56F2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BB75E453-D87A-4379-A7CA-84EAEF6BCA1B}">
      <dgm:prSet custT="1"/>
      <dgm:spPr>
        <a:solidFill>
          <a:schemeClr val="accent3"/>
        </a:solidFill>
        <a:ln w="19050">
          <a:solidFill>
            <a:schemeClr val="accent4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</a:rPr>
            <a:t>JENS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</a:rPr>
            <a:t>BEAULIEU</a:t>
          </a:r>
          <a:br>
            <a:rPr lang="fr-FR" sz="1100" spc="100" baseline="0" dirty="0">
              <a:solidFill>
                <a:schemeClr val="accent4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spc="100">
              <a:solidFill>
                <a:schemeClr val="accent4"/>
              </a:solidFill>
              <a:latin typeface="+mn-lt"/>
            </a:rPr>
            <a:t>Chef de projet</a:t>
          </a:r>
          <a:endParaRPr lang="fr-FR" sz="1100" spc="100" baseline="0" dirty="0">
            <a:solidFill>
              <a:schemeClr val="accent4"/>
            </a:solidFill>
            <a:latin typeface="+mn-lt"/>
          </a:endParaRPr>
        </a:p>
      </dgm:t>
    </dgm:pt>
    <dgm:pt modelId="{98EE9CC4-03BC-44B5-B7C0-2488D6E8AA11}" type="parTrans" cxnId="{F8C839F0-1284-4B1E-9BF5-98CD541FC114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262AE259-124B-4E28-9BDA-2799089D87C6}" type="sibTrans" cxnId="{F8C839F0-1284-4B1E-9BF5-98CD541FC114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9640DF1C-87CB-44C5-9239-6487C9B9C423}">
      <dgm:prSet custT="1"/>
      <dgm:spPr>
        <a:solidFill>
          <a:schemeClr val="accent3"/>
        </a:solidFill>
        <a:ln w="19050">
          <a:solidFill>
            <a:schemeClr val="accent4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</a:rPr>
            <a:t>CORALIE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</a:rPr>
            <a:t>HÉTU</a:t>
          </a:r>
          <a:br>
            <a:rPr lang="fr-FR" sz="1100" spc="100" baseline="0" dirty="0">
              <a:solidFill>
                <a:schemeClr val="accent4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spc="100">
              <a:solidFill>
                <a:schemeClr val="accent4"/>
              </a:solidFill>
              <a:latin typeface="+mn-lt"/>
            </a:rPr>
            <a:t>Installations</a:t>
          </a:r>
          <a:endParaRPr lang="fr-FR" sz="1100" spc="100" baseline="0" dirty="0">
            <a:solidFill>
              <a:schemeClr val="accent4"/>
            </a:solidFill>
            <a:latin typeface="+mn-lt"/>
          </a:endParaRPr>
        </a:p>
      </dgm:t>
    </dgm:pt>
    <dgm:pt modelId="{A46D0169-3745-439C-AA9E-555C3E6681EE}" type="parTrans" cxnId="{9C8E89E5-4FFE-487A-9C00-9A53DC073B25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64F53395-4AD8-4B14-ABDA-EC1E26A82B9C}" type="sibTrans" cxnId="{9C8E89E5-4FFE-487A-9C00-9A53DC073B25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93588496-DDB1-42F7-B846-773FEE859A69}">
      <dgm:prSet custT="1"/>
      <dgm:spPr>
        <a:solidFill>
          <a:schemeClr val="accent3"/>
        </a:solidFill>
        <a:ln w="19050">
          <a:solidFill>
            <a:schemeClr val="accent4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  <a:ea typeface="+mn-ea"/>
              <a:cs typeface="+mn-cs"/>
            </a:rPr>
            <a:t>AVRIL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  <a:ea typeface="+mn-ea"/>
              <a:cs typeface="+mn-cs"/>
            </a:rPr>
            <a:t>HANSSON</a:t>
          </a:r>
          <a:br>
            <a:rPr lang="fr-FR" sz="1100" b="1" spc="100" baseline="0" dirty="0">
              <a:solidFill>
                <a:schemeClr val="accent4"/>
              </a:solidFill>
              <a:latin typeface="Avenir Book" panose="02000503020000020003" pitchFamily="2" charset="0"/>
              <a:ea typeface="+mn-ea"/>
              <a:cs typeface="Arial"/>
            </a:rPr>
          </a:br>
          <a:r>
            <a:rPr lang="fr-FR" sz="1100" b="0" spc="100">
              <a:solidFill>
                <a:schemeClr val="accent4"/>
              </a:solidFill>
              <a:latin typeface="+mn-lt"/>
              <a:ea typeface="+mn-ea"/>
              <a:cs typeface="+mn-cs"/>
            </a:rPr>
            <a:t>Support technique</a:t>
          </a:r>
          <a:endParaRPr lang="fr-FR" sz="1100" spc="100" baseline="0" dirty="0">
            <a:solidFill>
              <a:schemeClr val="accent4"/>
            </a:solidFill>
            <a:latin typeface="+mn-lt"/>
          </a:endParaRPr>
        </a:p>
      </dgm:t>
    </dgm:pt>
    <dgm:pt modelId="{49215C61-813C-49AD-8790-8F617AF98E45}" type="parTrans" cxnId="{B7BBDFF8-51EE-4DE6-8D55-AD6580AEFEEB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13338101-0F46-4174-A5A3-AB409713C18F}" type="sibTrans" cxnId="{B7BBDFF8-51EE-4DE6-8D55-AD6580AEFEEB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B0B08AD3-7E8F-4CCB-8EE5-95755C96C5E6}">
      <dgm:prSet custT="1"/>
      <dgm:spPr>
        <a:solidFill>
          <a:schemeClr val="accent3"/>
        </a:solidFill>
        <a:ln w="19050">
          <a:solidFill>
            <a:schemeClr val="accent4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</a:rPr>
            <a:t>MIRA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accent4"/>
              </a:solidFill>
              <a:latin typeface="+mn-lt"/>
            </a:rPr>
            <a:t>KARLSSON</a:t>
          </a:r>
          <a:br>
            <a:rPr lang="fr-FR" sz="1100" spc="100" baseline="0" dirty="0">
              <a:solidFill>
                <a:schemeClr val="accent4"/>
              </a:solidFill>
              <a:latin typeface="+mn-lt"/>
            </a:rPr>
          </a:br>
          <a:r>
            <a:rPr lang="fr-FR" sz="1100" b="0" spc="100">
              <a:solidFill>
                <a:schemeClr val="accent4"/>
              </a:solidFill>
              <a:latin typeface="+mn-lt"/>
            </a:rPr>
            <a:t>Comptabilité</a:t>
          </a:r>
          <a:endParaRPr lang="fr-FR" sz="1100" spc="100" baseline="0" dirty="0">
            <a:solidFill>
              <a:schemeClr val="accent4"/>
            </a:solidFill>
            <a:latin typeface="+mn-lt"/>
          </a:endParaRPr>
        </a:p>
      </dgm:t>
    </dgm:pt>
    <dgm:pt modelId="{07755452-2F6F-4B08-9D32-8355C5631F3C}" type="parTrans" cxnId="{C0A28949-A8F0-4242-B287-AB6A03664761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92B3F77C-7F86-4B63-BAE9-C88466DFAD82}" type="sibTrans" cxnId="{C0A28949-A8F0-4242-B287-AB6A03664761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F3E1F9BC-E64A-4033-B228-C6639E3CCDAE}">
      <dgm:prSet custT="1"/>
      <dgm:spPr>
        <a:solidFill>
          <a:schemeClr val="accent3"/>
        </a:solidFill>
        <a:ln w="19050">
          <a:solidFill>
            <a:schemeClr val="tx2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JENS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BEAULIEU</a:t>
          </a:r>
          <a:br>
            <a:rPr lang="fr-FR" sz="11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spc="100">
              <a:solidFill>
                <a:schemeClr val="tx2"/>
              </a:solidFill>
              <a:latin typeface="+mn-lt"/>
            </a:rPr>
            <a:t>Chef de projet</a:t>
          </a:r>
          <a:endParaRPr lang="fr-FR" sz="1100" spc="100" baseline="0" dirty="0">
            <a:solidFill>
              <a:schemeClr val="tx1">
                <a:lumMod val="75000"/>
                <a:lumOff val="25000"/>
              </a:schemeClr>
            </a:solidFill>
            <a:latin typeface="+mn-lt"/>
          </a:endParaRPr>
        </a:p>
      </dgm:t>
    </dgm:pt>
    <dgm:pt modelId="{95E76312-19DC-4E95-9881-0BDC663C80FD}" type="parTrans" cxnId="{41A1D0C9-285C-4059-AFF2-519E8DE5DBBD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7626D11E-5148-4212-AA30-4BEE0E65B103}" type="sibTrans" cxnId="{41A1D0C9-285C-4059-AFF2-519E8DE5DBBD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3E762538-5931-4801-BDD8-DE69F0364EA2}">
      <dgm:prSet custT="1"/>
      <dgm:spPr>
        <a:solidFill>
          <a:schemeClr val="accent3"/>
        </a:solidFill>
        <a:ln w="19050">
          <a:solidFill>
            <a:schemeClr val="tx2"/>
          </a:solidFill>
        </a:ln>
      </dgm:spPr>
      <dgm:t>
        <a:bodyPr rtlCol="0"/>
        <a:lstStyle>
          <a:defPPr>
            <a:defRPr lang="fr-FR"/>
          </a:defPPr>
        </a:lstStyle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MIRA </a:t>
          </a:r>
        </a:p>
        <a:p>
          <a:pPr rtl="0">
            <a:lnSpc>
              <a:spcPct val="100000"/>
            </a:lnSpc>
            <a:spcAft>
              <a:spcPts val="0"/>
            </a:spcAft>
          </a:pPr>
          <a:r>
            <a:rPr lang="fr-FR" sz="1100" b="1" spc="100">
              <a:solidFill>
                <a:schemeClr val="tx2"/>
              </a:solidFill>
              <a:latin typeface="+mn-lt"/>
            </a:rPr>
            <a:t>KARLSSON</a:t>
          </a:r>
          <a:br>
            <a:rPr lang="fr-FR" sz="11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spc="100">
              <a:solidFill>
                <a:schemeClr val="tx2"/>
              </a:solidFill>
              <a:latin typeface="+mn-lt"/>
            </a:rPr>
            <a:t>Comptabilité</a:t>
          </a:r>
          <a:endParaRPr lang="fr-FR" sz="1100" spc="100" baseline="0" dirty="0">
            <a:solidFill>
              <a:schemeClr val="tx1">
                <a:lumMod val="75000"/>
                <a:lumOff val="25000"/>
              </a:schemeClr>
            </a:solidFill>
            <a:latin typeface="+mn-lt"/>
          </a:endParaRPr>
        </a:p>
      </dgm:t>
    </dgm:pt>
    <dgm:pt modelId="{6B117342-8BF7-401E-9E02-8F4A62F78DF3}" type="parTrans" cxnId="{40589EE7-C81A-41AF-8F84-9FF38EB64853}">
      <dgm:prSet/>
      <dgm:spPr>
        <a:ln>
          <a:solidFill>
            <a:schemeClr val="bg2">
              <a:lumMod val="75000"/>
            </a:schemeClr>
          </a:solidFill>
        </a:ln>
      </dgm:spPr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C7AF997D-6293-4374-A351-7FF043F78110}" type="sibTrans" cxnId="{40589EE7-C81A-41AF-8F84-9FF38EB64853}">
      <dgm:prSet/>
      <dgm:spPr/>
      <dgm:t>
        <a:bodyPr rtlCol="0"/>
        <a:lstStyle>
          <a:defPPr>
            <a:defRPr lang="fr-FR"/>
          </a:defPPr>
        </a:lstStyle>
        <a:p>
          <a:pPr rtl="0"/>
          <a:endParaRPr lang="fr-FR" sz="1600"/>
        </a:p>
      </dgm:t>
    </dgm:pt>
    <dgm:pt modelId="{5A8CF5A0-04D6-4202-A427-90CEF02E67DA}" type="pres">
      <dgm:prSet presAssocID="{657B01EA-8E39-4E3A-9F6D-8F0A58482FD1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00A0FADC-4687-47FF-96A4-29342E5DADF0}" type="pres">
      <dgm:prSet presAssocID="{040DD76E-56CF-4F27-8CA4-0108832BD7ED}" presName="hierRoot1" presStyleCnt="0">
        <dgm:presLayoutVars>
          <dgm:hierBranch val="init"/>
        </dgm:presLayoutVars>
      </dgm:prSet>
      <dgm:spPr/>
    </dgm:pt>
    <dgm:pt modelId="{3CF91F0A-6193-4B91-923D-894584D62ECF}" type="pres">
      <dgm:prSet presAssocID="{040DD76E-56CF-4F27-8CA4-0108832BD7ED}" presName="rootComposite1" presStyleCnt="0"/>
      <dgm:spPr/>
    </dgm:pt>
    <dgm:pt modelId="{3F05053A-AD92-4CA9-987A-54503EE74A75}" type="pres">
      <dgm:prSet presAssocID="{040DD76E-56CF-4F27-8CA4-0108832BD7ED}" presName="rootText1" presStyleLbl="node0" presStyleIdx="0" presStyleCnt="1" custScaleX="521099" custScaleY="326239" custLinFactNeighborY="-72046">
        <dgm:presLayoutVars>
          <dgm:chPref val="3"/>
        </dgm:presLayoutVars>
      </dgm:prSet>
      <dgm:spPr/>
    </dgm:pt>
    <dgm:pt modelId="{7838C66F-F3A6-4223-B437-57106BAAF667}" type="pres">
      <dgm:prSet presAssocID="{040DD76E-56CF-4F27-8CA4-0108832BD7ED}" presName="rootConnector1" presStyleLbl="node1" presStyleIdx="0" presStyleCnt="0"/>
      <dgm:spPr/>
    </dgm:pt>
    <dgm:pt modelId="{241B7D12-5DEB-4ED0-AA00-7E32FCBBAB24}" type="pres">
      <dgm:prSet presAssocID="{040DD76E-56CF-4F27-8CA4-0108832BD7ED}" presName="hierChild2" presStyleCnt="0"/>
      <dgm:spPr/>
    </dgm:pt>
    <dgm:pt modelId="{EBDDD33B-F223-442F-AD4D-758B0D923474}" type="pres">
      <dgm:prSet presAssocID="{0FBBE1D2-E3B8-48C8-8CEF-7012A3CC0D82}" presName="Name37" presStyleLbl="parChTrans1D2" presStyleIdx="0" presStyleCnt="7"/>
      <dgm:spPr/>
    </dgm:pt>
    <dgm:pt modelId="{0EEC52F1-9E4C-4C2A-8B49-AF13EA9C5AD2}" type="pres">
      <dgm:prSet presAssocID="{F3D9C5D6-9DE8-4177-BDDA-09FDE4230AB8}" presName="hierRoot2" presStyleCnt="0">
        <dgm:presLayoutVars>
          <dgm:hierBranch val="init"/>
        </dgm:presLayoutVars>
      </dgm:prSet>
      <dgm:spPr/>
    </dgm:pt>
    <dgm:pt modelId="{CE7B9829-7840-4FB5-A0E8-C33C0A141A4E}" type="pres">
      <dgm:prSet presAssocID="{F3D9C5D6-9DE8-4177-BDDA-09FDE4230AB8}" presName="rootComposite" presStyleCnt="0"/>
      <dgm:spPr/>
    </dgm:pt>
    <dgm:pt modelId="{4C81A2DE-EFF4-450D-A4F6-26F811063965}" type="pres">
      <dgm:prSet presAssocID="{F3D9C5D6-9DE8-4177-BDDA-09FDE4230AB8}" presName="rootText" presStyleLbl="node2" presStyleIdx="0" presStyleCnt="6" custScaleX="341470" custScaleY="296473">
        <dgm:presLayoutVars>
          <dgm:chPref val="3"/>
        </dgm:presLayoutVars>
      </dgm:prSet>
      <dgm:spPr/>
    </dgm:pt>
    <dgm:pt modelId="{FB0F3030-49DA-455A-81AD-319B9E708491}" type="pres">
      <dgm:prSet presAssocID="{F3D9C5D6-9DE8-4177-BDDA-09FDE4230AB8}" presName="rootConnector" presStyleLbl="node2" presStyleIdx="0" presStyleCnt="6"/>
      <dgm:spPr/>
    </dgm:pt>
    <dgm:pt modelId="{1C264070-1D52-41BC-B34E-F88724027269}" type="pres">
      <dgm:prSet presAssocID="{F3D9C5D6-9DE8-4177-BDDA-09FDE4230AB8}" presName="hierChild4" presStyleCnt="0"/>
      <dgm:spPr/>
    </dgm:pt>
    <dgm:pt modelId="{83BD8425-4637-470F-AE6B-D0A1E10324CC}" type="pres">
      <dgm:prSet presAssocID="{07755452-2F6F-4B08-9D32-8355C5631F3C}" presName="Name37" presStyleLbl="parChTrans1D3" presStyleIdx="0" presStyleCnt="8"/>
      <dgm:spPr/>
    </dgm:pt>
    <dgm:pt modelId="{7467A8A4-2E7C-4583-BFD8-6A170186A197}" type="pres">
      <dgm:prSet presAssocID="{B0B08AD3-7E8F-4CCB-8EE5-95755C96C5E6}" presName="hierRoot2" presStyleCnt="0">
        <dgm:presLayoutVars>
          <dgm:hierBranch val="init"/>
        </dgm:presLayoutVars>
      </dgm:prSet>
      <dgm:spPr/>
    </dgm:pt>
    <dgm:pt modelId="{0C42E590-695A-4AD6-8450-0D1FA3219A12}" type="pres">
      <dgm:prSet presAssocID="{B0B08AD3-7E8F-4CCB-8EE5-95755C96C5E6}" presName="rootComposite" presStyleCnt="0"/>
      <dgm:spPr/>
    </dgm:pt>
    <dgm:pt modelId="{89114272-CF0C-48B7-B7BE-64C65636C5F4}" type="pres">
      <dgm:prSet presAssocID="{B0B08AD3-7E8F-4CCB-8EE5-95755C96C5E6}" presName="rootText" presStyleLbl="node3" presStyleIdx="0" presStyleCnt="8" custScaleX="341470" custScaleY="296473">
        <dgm:presLayoutVars>
          <dgm:chPref val="3"/>
        </dgm:presLayoutVars>
      </dgm:prSet>
      <dgm:spPr/>
    </dgm:pt>
    <dgm:pt modelId="{1E4901C0-6F9B-4DA4-87FB-B3A540B72804}" type="pres">
      <dgm:prSet presAssocID="{B0B08AD3-7E8F-4CCB-8EE5-95755C96C5E6}" presName="rootConnector" presStyleLbl="node3" presStyleIdx="0" presStyleCnt="8"/>
      <dgm:spPr/>
    </dgm:pt>
    <dgm:pt modelId="{17CDF6B8-89C6-420F-B096-4FFBA3E1568A}" type="pres">
      <dgm:prSet presAssocID="{B0B08AD3-7E8F-4CCB-8EE5-95755C96C5E6}" presName="hierChild4" presStyleCnt="0"/>
      <dgm:spPr/>
    </dgm:pt>
    <dgm:pt modelId="{00E876B2-BD71-4A6A-9068-AFFFBC90BF18}" type="pres">
      <dgm:prSet presAssocID="{B0B08AD3-7E8F-4CCB-8EE5-95755C96C5E6}" presName="hierChild5" presStyleCnt="0"/>
      <dgm:spPr/>
    </dgm:pt>
    <dgm:pt modelId="{5975F904-3033-48F1-BB72-1D28F7523D61}" type="pres">
      <dgm:prSet presAssocID="{F3D9C5D6-9DE8-4177-BDDA-09FDE4230AB8}" presName="hierChild5" presStyleCnt="0"/>
      <dgm:spPr/>
    </dgm:pt>
    <dgm:pt modelId="{C6BD306B-5271-4AAB-B0DF-CEFC95E2DEDA}" type="pres">
      <dgm:prSet presAssocID="{F1584D0C-5E37-4548-B3EB-0BDA21BE560E}" presName="Name37" presStyleLbl="parChTrans1D2" presStyleIdx="1" presStyleCnt="7"/>
      <dgm:spPr/>
    </dgm:pt>
    <dgm:pt modelId="{FBC5EAAE-5F02-4B58-B0E4-979F5812CF12}" type="pres">
      <dgm:prSet presAssocID="{E6BBABCF-B4F3-4AF9-8434-9591D077FEA4}" presName="hierRoot2" presStyleCnt="0">
        <dgm:presLayoutVars>
          <dgm:hierBranch val="init"/>
        </dgm:presLayoutVars>
      </dgm:prSet>
      <dgm:spPr/>
    </dgm:pt>
    <dgm:pt modelId="{38B8C19C-B23E-47C8-A9F1-437D812610A4}" type="pres">
      <dgm:prSet presAssocID="{E6BBABCF-B4F3-4AF9-8434-9591D077FEA4}" presName="rootComposite" presStyleCnt="0"/>
      <dgm:spPr/>
    </dgm:pt>
    <dgm:pt modelId="{5E847E10-187B-4687-8167-957754E0FCEF}" type="pres">
      <dgm:prSet presAssocID="{E6BBABCF-B4F3-4AF9-8434-9591D077FEA4}" presName="rootText" presStyleLbl="node2" presStyleIdx="1" presStyleCnt="6" custScaleX="341470" custScaleY="296473">
        <dgm:presLayoutVars>
          <dgm:chPref val="3"/>
        </dgm:presLayoutVars>
      </dgm:prSet>
      <dgm:spPr/>
    </dgm:pt>
    <dgm:pt modelId="{6686D3FD-FA2D-4FAF-B389-24EBA3D8E154}" type="pres">
      <dgm:prSet presAssocID="{E6BBABCF-B4F3-4AF9-8434-9591D077FEA4}" presName="rootConnector" presStyleLbl="node2" presStyleIdx="1" presStyleCnt="6"/>
      <dgm:spPr/>
    </dgm:pt>
    <dgm:pt modelId="{3FA66724-8B11-45E8-8CCD-6D4F5360B673}" type="pres">
      <dgm:prSet presAssocID="{E6BBABCF-B4F3-4AF9-8434-9591D077FEA4}" presName="hierChild4" presStyleCnt="0"/>
      <dgm:spPr/>
    </dgm:pt>
    <dgm:pt modelId="{D9C17448-03BF-455E-81B4-0E40B4832EF8}" type="pres">
      <dgm:prSet presAssocID="{49215C61-813C-49AD-8790-8F617AF98E45}" presName="Name37" presStyleLbl="parChTrans1D3" presStyleIdx="1" presStyleCnt="8"/>
      <dgm:spPr/>
    </dgm:pt>
    <dgm:pt modelId="{3184C39E-A1A1-42C7-AFDB-7DB83B8CFF7D}" type="pres">
      <dgm:prSet presAssocID="{93588496-DDB1-42F7-B846-773FEE859A69}" presName="hierRoot2" presStyleCnt="0">
        <dgm:presLayoutVars>
          <dgm:hierBranch val="init"/>
        </dgm:presLayoutVars>
      </dgm:prSet>
      <dgm:spPr/>
    </dgm:pt>
    <dgm:pt modelId="{EB40AA69-B1B5-4D3D-8857-CCCB59527800}" type="pres">
      <dgm:prSet presAssocID="{93588496-DDB1-42F7-B846-773FEE859A69}" presName="rootComposite" presStyleCnt="0"/>
      <dgm:spPr/>
    </dgm:pt>
    <dgm:pt modelId="{E77731A4-8E9B-4D51-BF6F-6DEB0C17C564}" type="pres">
      <dgm:prSet presAssocID="{93588496-DDB1-42F7-B846-773FEE859A69}" presName="rootText" presStyleLbl="node3" presStyleIdx="1" presStyleCnt="8" custScaleX="341470" custScaleY="296473">
        <dgm:presLayoutVars>
          <dgm:chPref val="3"/>
        </dgm:presLayoutVars>
      </dgm:prSet>
      <dgm:spPr/>
    </dgm:pt>
    <dgm:pt modelId="{3C9A76A6-45A7-4644-ABDE-46A7039D3E1D}" type="pres">
      <dgm:prSet presAssocID="{93588496-DDB1-42F7-B846-773FEE859A69}" presName="rootConnector" presStyleLbl="node3" presStyleIdx="1" presStyleCnt="8"/>
      <dgm:spPr/>
    </dgm:pt>
    <dgm:pt modelId="{13275034-5D28-4559-9057-7921659348A5}" type="pres">
      <dgm:prSet presAssocID="{93588496-DDB1-42F7-B846-773FEE859A69}" presName="hierChild4" presStyleCnt="0"/>
      <dgm:spPr/>
    </dgm:pt>
    <dgm:pt modelId="{26F9E366-0D3F-49FE-AF48-2B8B62E24BFA}" type="pres">
      <dgm:prSet presAssocID="{93588496-DDB1-42F7-B846-773FEE859A69}" presName="hierChild5" presStyleCnt="0"/>
      <dgm:spPr/>
    </dgm:pt>
    <dgm:pt modelId="{F9AE505A-FCFA-4988-826B-BCAC919006B8}" type="pres">
      <dgm:prSet presAssocID="{95E76312-19DC-4E95-9881-0BDC663C80FD}" presName="Name37" presStyleLbl="parChTrans1D3" presStyleIdx="2" presStyleCnt="8"/>
      <dgm:spPr/>
    </dgm:pt>
    <dgm:pt modelId="{30CE1057-7C40-48AA-B18E-85FCF8F2E359}" type="pres">
      <dgm:prSet presAssocID="{F3E1F9BC-E64A-4033-B228-C6639E3CCDAE}" presName="hierRoot2" presStyleCnt="0">
        <dgm:presLayoutVars>
          <dgm:hierBranch val="init"/>
        </dgm:presLayoutVars>
      </dgm:prSet>
      <dgm:spPr/>
    </dgm:pt>
    <dgm:pt modelId="{413A6321-304C-4B62-BCF6-DF9260BF2A40}" type="pres">
      <dgm:prSet presAssocID="{F3E1F9BC-E64A-4033-B228-C6639E3CCDAE}" presName="rootComposite" presStyleCnt="0"/>
      <dgm:spPr/>
    </dgm:pt>
    <dgm:pt modelId="{EEA1FDCB-6CC4-4975-9EB2-489C034C0DC3}" type="pres">
      <dgm:prSet presAssocID="{F3E1F9BC-E64A-4033-B228-C6639E3CCDAE}" presName="rootText" presStyleLbl="node3" presStyleIdx="2" presStyleCnt="8" custScaleX="341470" custScaleY="296473">
        <dgm:presLayoutVars>
          <dgm:chPref val="3"/>
        </dgm:presLayoutVars>
      </dgm:prSet>
      <dgm:spPr/>
    </dgm:pt>
    <dgm:pt modelId="{DE99B90D-550F-461A-872F-4F86D2336F74}" type="pres">
      <dgm:prSet presAssocID="{F3E1F9BC-E64A-4033-B228-C6639E3CCDAE}" presName="rootConnector" presStyleLbl="node3" presStyleIdx="2" presStyleCnt="8"/>
      <dgm:spPr/>
    </dgm:pt>
    <dgm:pt modelId="{99E4ACB4-6389-47AE-A8A8-D7E8A2BFB34A}" type="pres">
      <dgm:prSet presAssocID="{F3E1F9BC-E64A-4033-B228-C6639E3CCDAE}" presName="hierChild4" presStyleCnt="0"/>
      <dgm:spPr/>
    </dgm:pt>
    <dgm:pt modelId="{E465E860-8F43-4A98-AEDE-2E20519F5797}" type="pres">
      <dgm:prSet presAssocID="{F3E1F9BC-E64A-4033-B228-C6639E3CCDAE}" presName="hierChild5" presStyleCnt="0"/>
      <dgm:spPr/>
    </dgm:pt>
    <dgm:pt modelId="{C6AEE328-CDA5-4F5D-9D50-C4ADD78E5875}" type="pres">
      <dgm:prSet presAssocID="{E6BBABCF-B4F3-4AF9-8434-9591D077FEA4}" presName="hierChild5" presStyleCnt="0"/>
      <dgm:spPr/>
    </dgm:pt>
    <dgm:pt modelId="{4C52EE74-0356-4C25-B91F-868520482B2A}" type="pres">
      <dgm:prSet presAssocID="{3EF3F899-B9C2-42BF-90A2-5B8F4E8CD265}" presName="Name37" presStyleLbl="parChTrans1D2" presStyleIdx="2" presStyleCnt="7"/>
      <dgm:spPr/>
    </dgm:pt>
    <dgm:pt modelId="{7CBA41AE-5E68-4049-A080-F447A2F80C2F}" type="pres">
      <dgm:prSet presAssocID="{44A6095F-01B3-46D7-ACA8-59BFF97FF724}" presName="hierRoot2" presStyleCnt="0">
        <dgm:presLayoutVars>
          <dgm:hierBranch val="init"/>
        </dgm:presLayoutVars>
      </dgm:prSet>
      <dgm:spPr/>
    </dgm:pt>
    <dgm:pt modelId="{C21E61F3-7995-4A09-8B56-8342CA5E1892}" type="pres">
      <dgm:prSet presAssocID="{44A6095F-01B3-46D7-ACA8-59BFF97FF724}" presName="rootComposite" presStyleCnt="0"/>
      <dgm:spPr/>
    </dgm:pt>
    <dgm:pt modelId="{E1DE2E46-16B2-4015-92E2-5DAF1F365AE1}" type="pres">
      <dgm:prSet presAssocID="{44A6095F-01B3-46D7-ACA8-59BFF97FF724}" presName="rootText" presStyleLbl="node2" presStyleIdx="2" presStyleCnt="6" custScaleX="341470" custScaleY="296473">
        <dgm:presLayoutVars>
          <dgm:chPref val="3"/>
        </dgm:presLayoutVars>
      </dgm:prSet>
      <dgm:spPr/>
    </dgm:pt>
    <dgm:pt modelId="{CF544F1E-427F-4F89-81B4-C335DA1BDC14}" type="pres">
      <dgm:prSet presAssocID="{44A6095F-01B3-46D7-ACA8-59BFF97FF724}" presName="rootConnector" presStyleLbl="node2" presStyleIdx="2" presStyleCnt="6"/>
      <dgm:spPr/>
    </dgm:pt>
    <dgm:pt modelId="{5652B981-EB5D-46C5-92A1-A8BB64D8C1F1}" type="pres">
      <dgm:prSet presAssocID="{44A6095F-01B3-46D7-ACA8-59BFF97FF724}" presName="hierChild4" presStyleCnt="0"/>
      <dgm:spPr/>
    </dgm:pt>
    <dgm:pt modelId="{1D9AF061-7EBA-4347-A8BC-7261FF4EE0FE}" type="pres">
      <dgm:prSet presAssocID="{A46D0169-3745-439C-AA9E-555C3E6681EE}" presName="Name37" presStyleLbl="parChTrans1D3" presStyleIdx="3" presStyleCnt="8"/>
      <dgm:spPr/>
    </dgm:pt>
    <dgm:pt modelId="{85F13AA4-3D37-4154-BC7D-72F8D99831B4}" type="pres">
      <dgm:prSet presAssocID="{9640DF1C-87CB-44C5-9239-6487C9B9C423}" presName="hierRoot2" presStyleCnt="0">
        <dgm:presLayoutVars>
          <dgm:hierBranch val="init"/>
        </dgm:presLayoutVars>
      </dgm:prSet>
      <dgm:spPr/>
    </dgm:pt>
    <dgm:pt modelId="{1623EADD-D262-4FD5-9B6E-04510306645F}" type="pres">
      <dgm:prSet presAssocID="{9640DF1C-87CB-44C5-9239-6487C9B9C423}" presName="rootComposite" presStyleCnt="0"/>
      <dgm:spPr/>
    </dgm:pt>
    <dgm:pt modelId="{89F8D768-3E5D-4B44-8E95-6F9D639FD86D}" type="pres">
      <dgm:prSet presAssocID="{9640DF1C-87CB-44C5-9239-6487C9B9C423}" presName="rootText" presStyleLbl="node3" presStyleIdx="3" presStyleCnt="8" custScaleX="341470" custScaleY="296473">
        <dgm:presLayoutVars>
          <dgm:chPref val="3"/>
        </dgm:presLayoutVars>
      </dgm:prSet>
      <dgm:spPr/>
    </dgm:pt>
    <dgm:pt modelId="{88CAF1A3-1134-4F2C-967E-4444DB8F9293}" type="pres">
      <dgm:prSet presAssocID="{9640DF1C-87CB-44C5-9239-6487C9B9C423}" presName="rootConnector" presStyleLbl="node3" presStyleIdx="3" presStyleCnt="8"/>
      <dgm:spPr/>
    </dgm:pt>
    <dgm:pt modelId="{EF0AE002-61C5-484D-B972-1C4908E6FFA3}" type="pres">
      <dgm:prSet presAssocID="{9640DF1C-87CB-44C5-9239-6487C9B9C423}" presName="hierChild4" presStyleCnt="0"/>
      <dgm:spPr/>
    </dgm:pt>
    <dgm:pt modelId="{1F8B1EC3-7535-4209-B805-3EE4649CA1A5}" type="pres">
      <dgm:prSet presAssocID="{9640DF1C-87CB-44C5-9239-6487C9B9C423}" presName="hierChild5" presStyleCnt="0"/>
      <dgm:spPr/>
    </dgm:pt>
    <dgm:pt modelId="{4913AC4D-5FE5-4281-B2AE-1B72AD14BBB5}" type="pres">
      <dgm:prSet presAssocID="{44A6095F-01B3-46D7-ACA8-59BFF97FF724}" presName="hierChild5" presStyleCnt="0"/>
      <dgm:spPr/>
    </dgm:pt>
    <dgm:pt modelId="{21E31310-3922-4953-9D33-E4E289D213CC}" type="pres">
      <dgm:prSet presAssocID="{BD713B9B-0B4E-4375-9F4B-797D5C5B11B3}" presName="Name37" presStyleLbl="parChTrans1D2" presStyleIdx="3" presStyleCnt="7"/>
      <dgm:spPr/>
    </dgm:pt>
    <dgm:pt modelId="{A05C2D35-FBA2-4C8F-8CCC-A3051B469209}" type="pres">
      <dgm:prSet presAssocID="{68A00F09-C8EF-415E-8EBD-EEB41E73675F}" presName="hierRoot2" presStyleCnt="0">
        <dgm:presLayoutVars>
          <dgm:hierBranch val="init"/>
        </dgm:presLayoutVars>
      </dgm:prSet>
      <dgm:spPr/>
    </dgm:pt>
    <dgm:pt modelId="{014C0811-D70F-4906-B1DF-06BC268166C5}" type="pres">
      <dgm:prSet presAssocID="{68A00F09-C8EF-415E-8EBD-EEB41E73675F}" presName="rootComposite" presStyleCnt="0"/>
      <dgm:spPr/>
    </dgm:pt>
    <dgm:pt modelId="{536330F1-3B8A-41C7-8E1D-BE7929ADDB09}" type="pres">
      <dgm:prSet presAssocID="{68A00F09-C8EF-415E-8EBD-EEB41E73675F}" presName="rootText" presStyleLbl="node2" presStyleIdx="3" presStyleCnt="6" custScaleX="341470" custScaleY="296473">
        <dgm:presLayoutVars>
          <dgm:chPref val="3"/>
        </dgm:presLayoutVars>
      </dgm:prSet>
      <dgm:spPr/>
    </dgm:pt>
    <dgm:pt modelId="{2684DBA3-78C0-4B06-94DD-5DD65A0C2049}" type="pres">
      <dgm:prSet presAssocID="{68A00F09-C8EF-415E-8EBD-EEB41E73675F}" presName="rootConnector" presStyleLbl="node2" presStyleIdx="3" presStyleCnt="6"/>
      <dgm:spPr/>
    </dgm:pt>
    <dgm:pt modelId="{5AE0A416-BA3E-4938-9EBA-AC64018ACE8D}" type="pres">
      <dgm:prSet presAssocID="{68A00F09-C8EF-415E-8EBD-EEB41E73675F}" presName="hierChild4" presStyleCnt="0"/>
      <dgm:spPr/>
    </dgm:pt>
    <dgm:pt modelId="{D670FBEC-1DF2-430B-8C23-69D8803583D9}" type="pres">
      <dgm:prSet presAssocID="{98EE9CC4-03BC-44B5-B7C0-2488D6E8AA11}" presName="Name37" presStyleLbl="parChTrans1D3" presStyleIdx="4" presStyleCnt="8"/>
      <dgm:spPr/>
    </dgm:pt>
    <dgm:pt modelId="{7CB9FD27-FFC9-4C09-876A-B8B092C0F880}" type="pres">
      <dgm:prSet presAssocID="{BB75E453-D87A-4379-A7CA-84EAEF6BCA1B}" presName="hierRoot2" presStyleCnt="0">
        <dgm:presLayoutVars>
          <dgm:hierBranch val="init"/>
        </dgm:presLayoutVars>
      </dgm:prSet>
      <dgm:spPr/>
    </dgm:pt>
    <dgm:pt modelId="{38271B57-7727-4A44-A380-9705548766DE}" type="pres">
      <dgm:prSet presAssocID="{BB75E453-D87A-4379-A7CA-84EAEF6BCA1B}" presName="rootComposite" presStyleCnt="0"/>
      <dgm:spPr/>
    </dgm:pt>
    <dgm:pt modelId="{7AD35544-DD7B-471E-B1D4-CEB3F191E25C}" type="pres">
      <dgm:prSet presAssocID="{BB75E453-D87A-4379-A7CA-84EAEF6BCA1B}" presName="rootText" presStyleLbl="node3" presStyleIdx="4" presStyleCnt="8" custScaleX="341470" custScaleY="296473">
        <dgm:presLayoutVars>
          <dgm:chPref val="3"/>
        </dgm:presLayoutVars>
      </dgm:prSet>
      <dgm:spPr/>
    </dgm:pt>
    <dgm:pt modelId="{4861EDCC-48D0-487A-BC7F-E79CF284AAAC}" type="pres">
      <dgm:prSet presAssocID="{BB75E453-D87A-4379-A7CA-84EAEF6BCA1B}" presName="rootConnector" presStyleLbl="node3" presStyleIdx="4" presStyleCnt="8"/>
      <dgm:spPr/>
    </dgm:pt>
    <dgm:pt modelId="{6683CA58-B5D8-4F43-8F52-200DC7A8A10D}" type="pres">
      <dgm:prSet presAssocID="{BB75E453-D87A-4379-A7CA-84EAEF6BCA1B}" presName="hierChild4" presStyleCnt="0"/>
      <dgm:spPr/>
    </dgm:pt>
    <dgm:pt modelId="{2FEFAECF-A411-4492-928E-BEF62CD2C69E}" type="pres">
      <dgm:prSet presAssocID="{BB75E453-D87A-4379-A7CA-84EAEF6BCA1B}" presName="hierChild5" presStyleCnt="0"/>
      <dgm:spPr/>
    </dgm:pt>
    <dgm:pt modelId="{08EED2D6-4336-43AD-A15F-46A46AE07788}" type="pres">
      <dgm:prSet presAssocID="{6B117342-8BF7-401E-9E02-8F4A62F78DF3}" presName="Name37" presStyleLbl="parChTrans1D3" presStyleIdx="5" presStyleCnt="8"/>
      <dgm:spPr/>
    </dgm:pt>
    <dgm:pt modelId="{AEB100EC-FE48-4E3E-83FD-DE01AB7F0CBB}" type="pres">
      <dgm:prSet presAssocID="{3E762538-5931-4801-BDD8-DE69F0364EA2}" presName="hierRoot2" presStyleCnt="0">
        <dgm:presLayoutVars>
          <dgm:hierBranch val="init"/>
        </dgm:presLayoutVars>
      </dgm:prSet>
      <dgm:spPr/>
    </dgm:pt>
    <dgm:pt modelId="{BCB9D628-1C48-4FB6-9A04-84DA5D7626CB}" type="pres">
      <dgm:prSet presAssocID="{3E762538-5931-4801-BDD8-DE69F0364EA2}" presName="rootComposite" presStyleCnt="0"/>
      <dgm:spPr/>
    </dgm:pt>
    <dgm:pt modelId="{85077965-9386-43A5-AF5F-3094EE9DE711}" type="pres">
      <dgm:prSet presAssocID="{3E762538-5931-4801-BDD8-DE69F0364EA2}" presName="rootText" presStyleLbl="node3" presStyleIdx="5" presStyleCnt="8" custScaleX="341470" custScaleY="296473">
        <dgm:presLayoutVars>
          <dgm:chPref val="3"/>
        </dgm:presLayoutVars>
      </dgm:prSet>
      <dgm:spPr/>
    </dgm:pt>
    <dgm:pt modelId="{7BF152E8-4F48-4FE4-89E2-7E1FC238B2B8}" type="pres">
      <dgm:prSet presAssocID="{3E762538-5931-4801-BDD8-DE69F0364EA2}" presName="rootConnector" presStyleLbl="node3" presStyleIdx="5" presStyleCnt="8"/>
      <dgm:spPr/>
    </dgm:pt>
    <dgm:pt modelId="{277AF4DA-3E41-4DF8-B70B-AE71A7E1D820}" type="pres">
      <dgm:prSet presAssocID="{3E762538-5931-4801-BDD8-DE69F0364EA2}" presName="hierChild4" presStyleCnt="0"/>
      <dgm:spPr/>
    </dgm:pt>
    <dgm:pt modelId="{8AC70140-575C-414A-BC7D-D2B95417AD46}" type="pres">
      <dgm:prSet presAssocID="{3E762538-5931-4801-BDD8-DE69F0364EA2}" presName="hierChild5" presStyleCnt="0"/>
      <dgm:spPr/>
    </dgm:pt>
    <dgm:pt modelId="{5CEE0DA5-4DB5-4C6D-9D4F-04C8EE236337}" type="pres">
      <dgm:prSet presAssocID="{68A00F09-C8EF-415E-8EBD-EEB41E73675F}" presName="hierChild5" presStyleCnt="0"/>
      <dgm:spPr/>
    </dgm:pt>
    <dgm:pt modelId="{572E9595-B62C-4B11-8CC9-533A5F64055C}" type="pres">
      <dgm:prSet presAssocID="{02B708C9-C349-4D83-8FC9-895C6D41CDA5}" presName="Name37" presStyleLbl="parChTrans1D2" presStyleIdx="4" presStyleCnt="7"/>
      <dgm:spPr/>
    </dgm:pt>
    <dgm:pt modelId="{310B115F-B7EE-4882-82B1-443C493F1281}" type="pres">
      <dgm:prSet presAssocID="{3AE28DCE-3A07-4207-A1E0-9165A8CCD462}" presName="hierRoot2" presStyleCnt="0">
        <dgm:presLayoutVars>
          <dgm:hierBranch val="init"/>
        </dgm:presLayoutVars>
      </dgm:prSet>
      <dgm:spPr/>
    </dgm:pt>
    <dgm:pt modelId="{6B44949C-0511-43A4-8CC2-D6305AA532F2}" type="pres">
      <dgm:prSet presAssocID="{3AE28DCE-3A07-4207-A1E0-9165A8CCD462}" presName="rootComposite" presStyleCnt="0"/>
      <dgm:spPr/>
    </dgm:pt>
    <dgm:pt modelId="{D2B68863-E509-42B4-BA2D-4186173895B7}" type="pres">
      <dgm:prSet presAssocID="{3AE28DCE-3A07-4207-A1E0-9165A8CCD462}" presName="rootText" presStyleLbl="node2" presStyleIdx="4" presStyleCnt="6" custScaleX="341470" custScaleY="296473">
        <dgm:presLayoutVars>
          <dgm:chPref val="3"/>
        </dgm:presLayoutVars>
      </dgm:prSet>
      <dgm:spPr/>
    </dgm:pt>
    <dgm:pt modelId="{B1FC7BD9-A9CE-4723-B57B-9D435B587839}" type="pres">
      <dgm:prSet presAssocID="{3AE28DCE-3A07-4207-A1E0-9165A8CCD462}" presName="rootConnector" presStyleLbl="node2" presStyleIdx="4" presStyleCnt="6"/>
      <dgm:spPr/>
    </dgm:pt>
    <dgm:pt modelId="{76828566-2627-4228-902C-3340B4E90678}" type="pres">
      <dgm:prSet presAssocID="{3AE28DCE-3A07-4207-A1E0-9165A8CCD462}" presName="hierChild4" presStyleCnt="0"/>
      <dgm:spPr/>
    </dgm:pt>
    <dgm:pt modelId="{10512857-0B57-4DDB-B454-36099BB08B17}" type="pres">
      <dgm:prSet presAssocID="{F8AD2BBD-227D-4D8E-A917-3550931445DE}" presName="Name37" presStyleLbl="parChTrans1D3" presStyleIdx="6" presStyleCnt="8"/>
      <dgm:spPr/>
    </dgm:pt>
    <dgm:pt modelId="{F1713120-1E6D-4545-A693-4B0FE2629CD0}" type="pres">
      <dgm:prSet presAssocID="{7AEE2A53-3AA4-4869-BFBE-3D2151ACC86A}" presName="hierRoot2" presStyleCnt="0">
        <dgm:presLayoutVars>
          <dgm:hierBranch val="init"/>
        </dgm:presLayoutVars>
      </dgm:prSet>
      <dgm:spPr/>
    </dgm:pt>
    <dgm:pt modelId="{8917A774-BD13-42E5-9155-6F890B53EF96}" type="pres">
      <dgm:prSet presAssocID="{7AEE2A53-3AA4-4869-BFBE-3D2151ACC86A}" presName="rootComposite" presStyleCnt="0"/>
      <dgm:spPr/>
    </dgm:pt>
    <dgm:pt modelId="{6ED6E5A9-3058-4EA2-AB65-F57AED0152C0}" type="pres">
      <dgm:prSet presAssocID="{7AEE2A53-3AA4-4869-BFBE-3D2151ACC86A}" presName="rootText" presStyleLbl="node3" presStyleIdx="6" presStyleCnt="8" custScaleX="341470" custScaleY="296473">
        <dgm:presLayoutVars>
          <dgm:chPref val="3"/>
        </dgm:presLayoutVars>
      </dgm:prSet>
      <dgm:spPr/>
    </dgm:pt>
    <dgm:pt modelId="{E4A715E6-F79A-44A0-BE72-F6EEF2F558BB}" type="pres">
      <dgm:prSet presAssocID="{7AEE2A53-3AA4-4869-BFBE-3D2151ACC86A}" presName="rootConnector" presStyleLbl="node3" presStyleIdx="6" presStyleCnt="8"/>
      <dgm:spPr/>
    </dgm:pt>
    <dgm:pt modelId="{1FA6F06D-B98A-4D62-B1F1-B676987FE881}" type="pres">
      <dgm:prSet presAssocID="{7AEE2A53-3AA4-4869-BFBE-3D2151ACC86A}" presName="hierChild4" presStyleCnt="0"/>
      <dgm:spPr/>
    </dgm:pt>
    <dgm:pt modelId="{755DF595-6B9A-4896-88B1-1F15A05BD976}" type="pres">
      <dgm:prSet presAssocID="{7AEE2A53-3AA4-4869-BFBE-3D2151ACC86A}" presName="hierChild5" presStyleCnt="0"/>
      <dgm:spPr/>
    </dgm:pt>
    <dgm:pt modelId="{28B53702-4EB6-4729-9A0A-7183774587ED}" type="pres">
      <dgm:prSet presAssocID="{3AE28DCE-3A07-4207-A1E0-9165A8CCD462}" presName="hierChild5" presStyleCnt="0"/>
      <dgm:spPr/>
    </dgm:pt>
    <dgm:pt modelId="{1CA6E809-E306-4E5E-ABB8-D4C0D0790172}" type="pres">
      <dgm:prSet presAssocID="{7DA4E863-6E10-410F-9CC7-CC0FB44665B0}" presName="Name37" presStyleLbl="parChTrans1D2" presStyleIdx="5" presStyleCnt="7"/>
      <dgm:spPr/>
    </dgm:pt>
    <dgm:pt modelId="{EA83E1AD-EEC6-4C35-80C7-0B3BA25A9C47}" type="pres">
      <dgm:prSet presAssocID="{7376B8AB-F6D5-4492-84D6-1B78E581E031}" presName="hierRoot2" presStyleCnt="0">
        <dgm:presLayoutVars>
          <dgm:hierBranch val="init"/>
        </dgm:presLayoutVars>
      </dgm:prSet>
      <dgm:spPr/>
    </dgm:pt>
    <dgm:pt modelId="{E6A4E5C5-C1E2-42FA-9545-3B56C387F1A2}" type="pres">
      <dgm:prSet presAssocID="{7376B8AB-F6D5-4492-84D6-1B78E581E031}" presName="rootComposite" presStyleCnt="0"/>
      <dgm:spPr/>
    </dgm:pt>
    <dgm:pt modelId="{882FD136-E806-4591-9F05-7BC9DD076C7E}" type="pres">
      <dgm:prSet presAssocID="{7376B8AB-F6D5-4492-84D6-1B78E581E031}" presName="rootText" presStyleLbl="node2" presStyleIdx="5" presStyleCnt="6" custScaleX="341470" custScaleY="296473">
        <dgm:presLayoutVars>
          <dgm:chPref val="3"/>
        </dgm:presLayoutVars>
      </dgm:prSet>
      <dgm:spPr/>
    </dgm:pt>
    <dgm:pt modelId="{1D671BCA-0197-4302-8C01-B83D6263959D}" type="pres">
      <dgm:prSet presAssocID="{7376B8AB-F6D5-4492-84D6-1B78E581E031}" presName="rootConnector" presStyleLbl="node2" presStyleIdx="5" presStyleCnt="6"/>
      <dgm:spPr/>
    </dgm:pt>
    <dgm:pt modelId="{2C42D41A-DC16-4355-A04A-3218541BB51B}" type="pres">
      <dgm:prSet presAssocID="{7376B8AB-F6D5-4492-84D6-1B78E581E031}" presName="hierChild4" presStyleCnt="0"/>
      <dgm:spPr/>
    </dgm:pt>
    <dgm:pt modelId="{AAB20E82-75D3-4A70-A5F8-7F22D99A618D}" type="pres">
      <dgm:prSet presAssocID="{0E9B0A82-7AC6-4971-A1B5-E21FA19B1B64}" presName="Name37" presStyleLbl="parChTrans1D3" presStyleIdx="7" presStyleCnt="8"/>
      <dgm:spPr/>
    </dgm:pt>
    <dgm:pt modelId="{56166F75-6345-42F6-9F97-622A6AE02C43}" type="pres">
      <dgm:prSet presAssocID="{B78CDDF9-D644-4EFC-9D35-D8F93F271062}" presName="hierRoot2" presStyleCnt="0">
        <dgm:presLayoutVars>
          <dgm:hierBranch val="init"/>
        </dgm:presLayoutVars>
      </dgm:prSet>
      <dgm:spPr/>
    </dgm:pt>
    <dgm:pt modelId="{6CE94A7E-3191-40FF-B1E1-CC22D6B5238D}" type="pres">
      <dgm:prSet presAssocID="{B78CDDF9-D644-4EFC-9D35-D8F93F271062}" presName="rootComposite" presStyleCnt="0"/>
      <dgm:spPr/>
    </dgm:pt>
    <dgm:pt modelId="{03C867D7-4F26-4BE0-91DC-A6C967091C77}" type="pres">
      <dgm:prSet presAssocID="{B78CDDF9-D644-4EFC-9D35-D8F93F271062}" presName="rootText" presStyleLbl="node3" presStyleIdx="7" presStyleCnt="8" custScaleX="341470" custScaleY="296473">
        <dgm:presLayoutVars>
          <dgm:chPref val="3"/>
        </dgm:presLayoutVars>
      </dgm:prSet>
      <dgm:spPr/>
    </dgm:pt>
    <dgm:pt modelId="{D4BDC31F-8C35-4791-BA03-F75BA4A7DFC8}" type="pres">
      <dgm:prSet presAssocID="{B78CDDF9-D644-4EFC-9D35-D8F93F271062}" presName="rootConnector" presStyleLbl="node3" presStyleIdx="7" presStyleCnt="8"/>
      <dgm:spPr/>
    </dgm:pt>
    <dgm:pt modelId="{91EBE6E2-73CE-453B-8CF7-278CD6CD2322}" type="pres">
      <dgm:prSet presAssocID="{B78CDDF9-D644-4EFC-9D35-D8F93F271062}" presName="hierChild4" presStyleCnt="0"/>
      <dgm:spPr/>
    </dgm:pt>
    <dgm:pt modelId="{6A03FAD6-341D-449C-A87C-B9FD9D7864CB}" type="pres">
      <dgm:prSet presAssocID="{B78CDDF9-D644-4EFC-9D35-D8F93F271062}" presName="hierChild5" presStyleCnt="0"/>
      <dgm:spPr/>
    </dgm:pt>
    <dgm:pt modelId="{DB58EE88-474C-46B2-A197-DF0E3B1C5888}" type="pres">
      <dgm:prSet presAssocID="{7376B8AB-F6D5-4492-84D6-1B78E581E031}" presName="hierChild5" presStyleCnt="0"/>
      <dgm:spPr/>
    </dgm:pt>
    <dgm:pt modelId="{AFA1FF3F-63F4-4AC3-BA15-C3587C8CFD46}" type="pres">
      <dgm:prSet presAssocID="{040DD76E-56CF-4F27-8CA4-0108832BD7ED}" presName="hierChild3" presStyleCnt="0"/>
      <dgm:spPr/>
    </dgm:pt>
    <dgm:pt modelId="{66BDD0FD-ECB6-41E5-AF2A-F2F58B8FF0CC}" type="pres">
      <dgm:prSet presAssocID="{00DDA127-12A1-4A61-A423-EB70E7CED3DC}" presName="Name111" presStyleLbl="parChTrans1D2" presStyleIdx="6" presStyleCnt="7"/>
      <dgm:spPr/>
    </dgm:pt>
    <dgm:pt modelId="{1749F2EE-E40D-47EA-BE93-35E70B4E453C}" type="pres">
      <dgm:prSet presAssocID="{4235B01A-C195-4DA5-BB54-635918B246FC}" presName="hierRoot3" presStyleCnt="0">
        <dgm:presLayoutVars>
          <dgm:hierBranch val="init"/>
        </dgm:presLayoutVars>
      </dgm:prSet>
      <dgm:spPr/>
    </dgm:pt>
    <dgm:pt modelId="{1CB1EF55-43BD-40AC-960F-A912CE8B15B2}" type="pres">
      <dgm:prSet presAssocID="{4235B01A-C195-4DA5-BB54-635918B246FC}" presName="rootComposite3" presStyleCnt="0"/>
      <dgm:spPr/>
    </dgm:pt>
    <dgm:pt modelId="{718647DF-4DF6-46CF-99A7-0B3CE6F655EB}" type="pres">
      <dgm:prSet presAssocID="{4235B01A-C195-4DA5-BB54-635918B246FC}" presName="rootText3" presStyleLbl="asst1" presStyleIdx="0" presStyleCnt="1" custScaleX="478462" custScaleY="326239">
        <dgm:presLayoutVars>
          <dgm:chPref val="3"/>
        </dgm:presLayoutVars>
      </dgm:prSet>
      <dgm:spPr/>
    </dgm:pt>
    <dgm:pt modelId="{2F769631-DE3E-4B95-985B-13B1D762BEF2}" type="pres">
      <dgm:prSet presAssocID="{4235B01A-C195-4DA5-BB54-635918B246FC}" presName="rootConnector3" presStyleLbl="asst1" presStyleIdx="0" presStyleCnt="1"/>
      <dgm:spPr/>
    </dgm:pt>
    <dgm:pt modelId="{2FD81E4E-869A-41D9-B6E9-48264DF2B521}" type="pres">
      <dgm:prSet presAssocID="{4235B01A-C195-4DA5-BB54-635918B246FC}" presName="hierChild6" presStyleCnt="0"/>
      <dgm:spPr/>
    </dgm:pt>
    <dgm:pt modelId="{26F9B8FD-11EE-4113-9A11-D50EC1EE4153}" type="pres">
      <dgm:prSet presAssocID="{4235B01A-C195-4DA5-BB54-635918B246FC}" presName="hierChild7" presStyleCnt="0"/>
      <dgm:spPr/>
    </dgm:pt>
  </dgm:ptLst>
  <dgm:cxnLst>
    <dgm:cxn modelId="{A833B400-FA5A-4361-B415-CAFA64BA25BF}" type="presOf" srcId="{7376B8AB-F6D5-4492-84D6-1B78E581E031}" destId="{1D671BCA-0197-4302-8C01-B83D6263959D}" srcOrd="1" destOrd="0" presId="urn:microsoft.com/office/officeart/2005/8/layout/orgChart1"/>
    <dgm:cxn modelId="{176D6E0D-B9A2-4485-831A-553759FCBABA}" type="presOf" srcId="{3E762538-5931-4801-BDD8-DE69F0364EA2}" destId="{85077965-9386-43A5-AF5F-3094EE9DE711}" srcOrd="0" destOrd="0" presId="urn:microsoft.com/office/officeart/2005/8/layout/orgChart1"/>
    <dgm:cxn modelId="{B52CF30F-8515-468D-B0C5-130E8E5B7C9D}" type="presOf" srcId="{3E762538-5931-4801-BDD8-DE69F0364EA2}" destId="{7BF152E8-4F48-4FE4-89E2-7E1FC238B2B8}" srcOrd="1" destOrd="0" presId="urn:microsoft.com/office/officeart/2005/8/layout/orgChart1"/>
    <dgm:cxn modelId="{07159011-37D4-4F77-AADA-7B2E7F223860}" type="presOf" srcId="{0FBBE1D2-E3B8-48C8-8CEF-7012A3CC0D82}" destId="{EBDDD33B-F223-442F-AD4D-758B0D923474}" srcOrd="0" destOrd="0" presId="urn:microsoft.com/office/officeart/2005/8/layout/orgChart1"/>
    <dgm:cxn modelId="{92B95017-A023-4C5A-B91E-592D175CC998}" type="presOf" srcId="{F3D9C5D6-9DE8-4177-BDDA-09FDE4230AB8}" destId="{4C81A2DE-EFF4-450D-A4F6-26F811063965}" srcOrd="0" destOrd="0" presId="urn:microsoft.com/office/officeart/2005/8/layout/orgChart1"/>
    <dgm:cxn modelId="{7C9BAE17-E9EF-4A0B-A814-F03BED44A7F5}" type="presOf" srcId="{68A00F09-C8EF-415E-8EBD-EEB41E73675F}" destId="{536330F1-3B8A-41C7-8E1D-BE7929ADDB09}" srcOrd="0" destOrd="0" presId="urn:microsoft.com/office/officeart/2005/8/layout/orgChart1"/>
    <dgm:cxn modelId="{7196C31B-7E53-4070-9F8F-82E979FDDCBC}" type="presOf" srcId="{9640DF1C-87CB-44C5-9239-6487C9B9C423}" destId="{88CAF1A3-1134-4F2C-967E-4444DB8F9293}" srcOrd="1" destOrd="0" presId="urn:microsoft.com/office/officeart/2005/8/layout/orgChart1"/>
    <dgm:cxn modelId="{1644BB24-10C6-47FA-A04E-5BA954EC01C4}" type="presOf" srcId="{44A6095F-01B3-46D7-ACA8-59BFF97FF724}" destId="{E1DE2E46-16B2-4015-92E2-5DAF1F365AE1}" srcOrd="0" destOrd="0" presId="urn:microsoft.com/office/officeart/2005/8/layout/orgChart1"/>
    <dgm:cxn modelId="{9C63C425-0835-421A-9ADA-62FD21E7DD60}" type="presOf" srcId="{B0B08AD3-7E8F-4CCB-8EE5-95755C96C5E6}" destId="{1E4901C0-6F9B-4DA4-87FB-B3A540B72804}" srcOrd="1" destOrd="0" presId="urn:microsoft.com/office/officeart/2005/8/layout/orgChart1"/>
    <dgm:cxn modelId="{E2E24028-6246-4C7F-8A3F-9A9CAE3B8D9D}" type="presOf" srcId="{6B117342-8BF7-401E-9E02-8F4A62F78DF3}" destId="{08EED2D6-4336-43AD-A15F-46A46AE07788}" srcOrd="0" destOrd="0" presId="urn:microsoft.com/office/officeart/2005/8/layout/orgChart1"/>
    <dgm:cxn modelId="{BC00FE28-F7F9-4D65-8DB4-9D0D54614DC3}" srcId="{040DD76E-56CF-4F27-8CA4-0108832BD7ED}" destId="{E6BBABCF-B4F3-4AF9-8434-9591D077FEA4}" srcOrd="2" destOrd="0" parTransId="{F1584D0C-5E37-4548-B3EB-0BDA21BE560E}" sibTransId="{754A5880-694A-422E-A841-93451E7DC8E5}"/>
    <dgm:cxn modelId="{B8FA842A-39FA-493F-916E-5C3CDC23E630}" type="presOf" srcId="{7AEE2A53-3AA4-4869-BFBE-3D2151ACC86A}" destId="{6ED6E5A9-3058-4EA2-AB65-F57AED0152C0}" srcOrd="0" destOrd="0" presId="urn:microsoft.com/office/officeart/2005/8/layout/orgChart1"/>
    <dgm:cxn modelId="{CC102530-DD63-4183-93B5-34AB96D3144F}" type="presOf" srcId="{7DA4E863-6E10-410F-9CC7-CC0FB44665B0}" destId="{1CA6E809-E306-4E5E-ABB8-D4C0D0790172}" srcOrd="0" destOrd="0" presId="urn:microsoft.com/office/officeart/2005/8/layout/orgChart1"/>
    <dgm:cxn modelId="{18479E31-46D9-4D73-BF0E-2B5B8B657BC6}" type="presOf" srcId="{B78CDDF9-D644-4EFC-9D35-D8F93F271062}" destId="{D4BDC31F-8C35-4791-BA03-F75BA4A7DFC8}" srcOrd="1" destOrd="0" presId="urn:microsoft.com/office/officeart/2005/8/layout/orgChart1"/>
    <dgm:cxn modelId="{D1F8C034-D6C9-478B-8F95-476B81D62733}" srcId="{657B01EA-8E39-4E3A-9F6D-8F0A58482FD1}" destId="{040DD76E-56CF-4F27-8CA4-0108832BD7ED}" srcOrd="0" destOrd="0" parTransId="{4D55124F-90D9-48BD-999E-5F2DAB5F60FA}" sibTransId="{C0B3860E-D7E0-462C-9C2F-9FEAA12BE6FA}"/>
    <dgm:cxn modelId="{AEC6AC37-8E52-46BC-9E72-A605823B82DB}" type="presOf" srcId="{07755452-2F6F-4B08-9D32-8355C5631F3C}" destId="{83BD8425-4637-470F-AE6B-D0A1E10324CC}" srcOrd="0" destOrd="0" presId="urn:microsoft.com/office/officeart/2005/8/layout/orgChart1"/>
    <dgm:cxn modelId="{9D29B33D-528D-46E1-9B8C-78D5CF16E372}" type="presOf" srcId="{F8AD2BBD-227D-4D8E-A917-3550931445DE}" destId="{10512857-0B57-4DDB-B454-36099BB08B17}" srcOrd="0" destOrd="0" presId="urn:microsoft.com/office/officeart/2005/8/layout/orgChart1"/>
    <dgm:cxn modelId="{8314095F-DD37-480A-95A6-F20329933FE1}" type="presOf" srcId="{B78CDDF9-D644-4EFC-9D35-D8F93F271062}" destId="{03C867D7-4F26-4BE0-91DC-A6C967091C77}" srcOrd="0" destOrd="0" presId="urn:microsoft.com/office/officeart/2005/8/layout/orgChart1"/>
    <dgm:cxn modelId="{AAAEEE60-E33D-4C84-A931-D8D9DF947B26}" type="presOf" srcId="{49215C61-813C-49AD-8790-8F617AF98E45}" destId="{D9C17448-03BF-455E-81B4-0E40B4832EF8}" srcOrd="0" destOrd="0" presId="urn:microsoft.com/office/officeart/2005/8/layout/orgChart1"/>
    <dgm:cxn modelId="{B5920C61-5A13-4092-BAFE-0E4A04C54F82}" type="presOf" srcId="{BD713B9B-0B4E-4375-9F4B-797D5C5B11B3}" destId="{21E31310-3922-4953-9D33-E4E289D213CC}" srcOrd="0" destOrd="0" presId="urn:microsoft.com/office/officeart/2005/8/layout/orgChart1"/>
    <dgm:cxn modelId="{5067A661-388A-491A-B439-E8CECB582549}" type="presOf" srcId="{3AE28DCE-3A07-4207-A1E0-9165A8CCD462}" destId="{D2B68863-E509-42B4-BA2D-4186173895B7}" srcOrd="0" destOrd="0" presId="urn:microsoft.com/office/officeart/2005/8/layout/orgChart1"/>
    <dgm:cxn modelId="{DB5EE962-FBA5-47BA-B3F2-5AF185272ED8}" type="presOf" srcId="{7376B8AB-F6D5-4492-84D6-1B78E581E031}" destId="{882FD136-E806-4591-9F05-7BC9DD076C7E}" srcOrd="0" destOrd="0" presId="urn:microsoft.com/office/officeart/2005/8/layout/orgChart1"/>
    <dgm:cxn modelId="{9D23FA42-A33C-4C40-B2A1-7A02B8FF888E}" type="presOf" srcId="{BB75E453-D87A-4379-A7CA-84EAEF6BCA1B}" destId="{7AD35544-DD7B-471E-B1D4-CEB3F191E25C}" srcOrd="0" destOrd="0" presId="urn:microsoft.com/office/officeart/2005/8/layout/orgChart1"/>
    <dgm:cxn modelId="{DC5CDF45-3F32-421F-A398-ACA31E25F524}" type="presOf" srcId="{E6BBABCF-B4F3-4AF9-8434-9591D077FEA4}" destId="{6686D3FD-FA2D-4FAF-B389-24EBA3D8E154}" srcOrd="1" destOrd="0" presId="urn:microsoft.com/office/officeart/2005/8/layout/orgChart1"/>
    <dgm:cxn modelId="{C0A28949-A8F0-4242-B287-AB6A03664761}" srcId="{F3D9C5D6-9DE8-4177-BDDA-09FDE4230AB8}" destId="{B0B08AD3-7E8F-4CCB-8EE5-95755C96C5E6}" srcOrd="0" destOrd="0" parTransId="{07755452-2F6F-4B08-9D32-8355C5631F3C}" sibTransId="{92B3F77C-7F86-4B63-BAE9-C88466DFAD82}"/>
    <dgm:cxn modelId="{5AD7D16C-94AD-4080-B0D7-E48E256BAF88}" type="presOf" srcId="{040DD76E-56CF-4F27-8CA4-0108832BD7ED}" destId="{3F05053A-AD92-4CA9-987A-54503EE74A75}" srcOrd="0" destOrd="0" presId="urn:microsoft.com/office/officeart/2005/8/layout/orgChart1"/>
    <dgm:cxn modelId="{A8AB4F52-7494-4A30-A4F4-389D41AAF5FA}" type="presOf" srcId="{00DDA127-12A1-4A61-A423-EB70E7CED3DC}" destId="{66BDD0FD-ECB6-41E5-AF2A-F2F58B8FF0CC}" srcOrd="0" destOrd="0" presId="urn:microsoft.com/office/officeart/2005/8/layout/orgChart1"/>
    <dgm:cxn modelId="{FAC7FD53-2A3F-427E-A014-D42D284FB84F}" type="presOf" srcId="{02B708C9-C349-4D83-8FC9-895C6D41CDA5}" destId="{572E9595-B62C-4B11-8CC9-533A5F64055C}" srcOrd="0" destOrd="0" presId="urn:microsoft.com/office/officeart/2005/8/layout/orgChart1"/>
    <dgm:cxn modelId="{9568B975-AEBA-4962-9E27-929A0D8F5663}" type="presOf" srcId="{F3E1F9BC-E64A-4033-B228-C6639E3CCDAE}" destId="{EEA1FDCB-6CC4-4975-9EB2-489C034C0DC3}" srcOrd="0" destOrd="0" presId="urn:microsoft.com/office/officeart/2005/8/layout/orgChart1"/>
    <dgm:cxn modelId="{61857D77-59D1-4BD0-94D8-AA9C9A1854CD}" type="presOf" srcId="{9640DF1C-87CB-44C5-9239-6487C9B9C423}" destId="{89F8D768-3E5D-4B44-8E95-6F9D639FD86D}" srcOrd="0" destOrd="0" presId="urn:microsoft.com/office/officeart/2005/8/layout/orgChart1"/>
    <dgm:cxn modelId="{EF6FD381-8F07-4DE7-9B20-581D4AC7ABA6}" srcId="{040DD76E-56CF-4F27-8CA4-0108832BD7ED}" destId="{7376B8AB-F6D5-4492-84D6-1B78E581E031}" srcOrd="6" destOrd="0" parTransId="{7DA4E863-6E10-410F-9CC7-CC0FB44665B0}" sibTransId="{266DF1B3-5D1C-48FA-9E32-AD5F26EB150A}"/>
    <dgm:cxn modelId="{D06F1684-8E38-4FF0-9644-275910E88863}" type="presOf" srcId="{68A00F09-C8EF-415E-8EBD-EEB41E73675F}" destId="{2684DBA3-78C0-4B06-94DD-5DD65A0C2049}" srcOrd="1" destOrd="0" presId="urn:microsoft.com/office/officeart/2005/8/layout/orgChart1"/>
    <dgm:cxn modelId="{C66BE68A-8FDC-4548-95A4-F9EE3FBC5788}" type="presOf" srcId="{F1584D0C-5E37-4548-B3EB-0BDA21BE560E}" destId="{C6BD306B-5271-4AAB-B0DF-CEFC95E2DEDA}" srcOrd="0" destOrd="0" presId="urn:microsoft.com/office/officeart/2005/8/layout/orgChart1"/>
    <dgm:cxn modelId="{FE03D094-FA54-4C1B-94B4-E871632E7629}" type="presOf" srcId="{657B01EA-8E39-4E3A-9F6D-8F0A58482FD1}" destId="{5A8CF5A0-04D6-4202-A427-90CEF02E67DA}" srcOrd="0" destOrd="0" presId="urn:microsoft.com/office/officeart/2005/8/layout/orgChart1"/>
    <dgm:cxn modelId="{EA16ED9C-D66E-4CEC-824C-898E62146812}" type="presOf" srcId="{7AEE2A53-3AA4-4869-BFBE-3D2151ACC86A}" destId="{E4A715E6-F79A-44A0-BE72-F6EEF2F558BB}" srcOrd="1" destOrd="0" presId="urn:microsoft.com/office/officeart/2005/8/layout/orgChart1"/>
    <dgm:cxn modelId="{0CF09FA1-480E-499F-8894-AEB60256E823}" srcId="{7376B8AB-F6D5-4492-84D6-1B78E581E031}" destId="{B78CDDF9-D644-4EFC-9D35-D8F93F271062}" srcOrd="0" destOrd="0" parTransId="{0E9B0A82-7AC6-4971-A1B5-E21FA19B1B64}" sibTransId="{FB37CB85-EB1F-41FE-8D7D-2F83B315E7BC}"/>
    <dgm:cxn modelId="{7B9216A3-BEFF-432E-9E99-3593F7873ACD}" type="presOf" srcId="{E6BBABCF-B4F3-4AF9-8434-9591D077FEA4}" destId="{5E847E10-187B-4687-8167-957754E0FCEF}" srcOrd="0" destOrd="0" presId="urn:microsoft.com/office/officeart/2005/8/layout/orgChart1"/>
    <dgm:cxn modelId="{95825CA3-1C38-4B58-8710-24C7EC16AEA6}" type="presOf" srcId="{93588496-DDB1-42F7-B846-773FEE859A69}" destId="{E77731A4-8E9B-4D51-BF6F-6DEB0C17C564}" srcOrd="0" destOrd="0" presId="urn:microsoft.com/office/officeart/2005/8/layout/orgChart1"/>
    <dgm:cxn modelId="{84EB3BA5-78C6-46D1-9A22-8FF3A41E7023}" type="presOf" srcId="{4235B01A-C195-4DA5-BB54-635918B246FC}" destId="{2F769631-DE3E-4B95-985B-13B1D762BEF2}" srcOrd="1" destOrd="0" presId="urn:microsoft.com/office/officeart/2005/8/layout/orgChart1"/>
    <dgm:cxn modelId="{221F47AE-6789-45A1-AADB-A69CD642B136}" type="presOf" srcId="{040DD76E-56CF-4F27-8CA4-0108832BD7ED}" destId="{7838C66F-F3A6-4223-B437-57106BAAF667}" srcOrd="1" destOrd="0" presId="urn:microsoft.com/office/officeart/2005/8/layout/orgChart1"/>
    <dgm:cxn modelId="{0E19DEB1-FB21-465F-A42C-A27308DF210E}" srcId="{040DD76E-56CF-4F27-8CA4-0108832BD7ED}" destId="{68A00F09-C8EF-415E-8EBD-EEB41E73675F}" srcOrd="4" destOrd="0" parTransId="{BD713B9B-0B4E-4375-9F4B-797D5C5B11B3}" sibTransId="{2B1968FE-E259-408C-BAEB-F2E324209725}"/>
    <dgm:cxn modelId="{D9FA2EB2-F650-4F1E-8076-215CE00ADFAB}" type="presOf" srcId="{B0B08AD3-7E8F-4CCB-8EE5-95755C96C5E6}" destId="{89114272-CF0C-48B7-B7BE-64C65636C5F4}" srcOrd="0" destOrd="0" presId="urn:microsoft.com/office/officeart/2005/8/layout/orgChart1"/>
    <dgm:cxn modelId="{3849C2B3-2E54-46AC-B69B-F828F9ECE8B1}" srcId="{040DD76E-56CF-4F27-8CA4-0108832BD7ED}" destId="{F3D9C5D6-9DE8-4177-BDDA-09FDE4230AB8}" srcOrd="1" destOrd="0" parTransId="{0FBBE1D2-E3B8-48C8-8CEF-7012A3CC0D82}" sibTransId="{90EACE78-02C0-4B71-B050-09BBF3B13A15}"/>
    <dgm:cxn modelId="{58EB87B5-FAA1-4274-B85C-780BE9C77654}" type="presOf" srcId="{98EE9CC4-03BC-44B5-B7C0-2488D6E8AA11}" destId="{D670FBEC-1DF2-430B-8C23-69D8803583D9}" srcOrd="0" destOrd="0" presId="urn:microsoft.com/office/officeart/2005/8/layout/orgChart1"/>
    <dgm:cxn modelId="{C7D237B7-E4B7-4BEF-BCA8-B20DAD3B56F2}" srcId="{3AE28DCE-3A07-4207-A1E0-9165A8CCD462}" destId="{7AEE2A53-3AA4-4869-BFBE-3D2151ACC86A}" srcOrd="0" destOrd="0" parTransId="{F8AD2BBD-227D-4D8E-A917-3550931445DE}" sibTransId="{CD87A51A-8C9C-4EF6-B330-DDC2777ECBC3}"/>
    <dgm:cxn modelId="{2BB9E1BB-FB84-49BF-AD9C-88A8FE2EF356}" type="presOf" srcId="{0E9B0A82-7AC6-4971-A1B5-E21FA19B1B64}" destId="{AAB20E82-75D3-4A70-A5F8-7F22D99A618D}" srcOrd="0" destOrd="0" presId="urn:microsoft.com/office/officeart/2005/8/layout/orgChart1"/>
    <dgm:cxn modelId="{2D02C6C1-2527-4C76-9A80-C5EDAA02A16D}" srcId="{040DD76E-56CF-4F27-8CA4-0108832BD7ED}" destId="{3AE28DCE-3A07-4207-A1E0-9165A8CCD462}" srcOrd="5" destOrd="0" parTransId="{02B708C9-C349-4D83-8FC9-895C6D41CDA5}" sibTransId="{574298C8-FC34-47A4-9C00-00A8C40B6354}"/>
    <dgm:cxn modelId="{A2DE0EC5-D76E-403B-BDBA-297B6653653F}" type="presOf" srcId="{4235B01A-C195-4DA5-BB54-635918B246FC}" destId="{718647DF-4DF6-46CF-99A7-0B3CE6F655EB}" srcOrd="0" destOrd="0" presId="urn:microsoft.com/office/officeart/2005/8/layout/orgChart1"/>
    <dgm:cxn modelId="{B45341C6-8E8F-4C3F-A320-97B2E293C9A0}" type="presOf" srcId="{F3E1F9BC-E64A-4033-B228-C6639E3CCDAE}" destId="{DE99B90D-550F-461A-872F-4F86D2336F74}" srcOrd="1" destOrd="0" presId="urn:microsoft.com/office/officeart/2005/8/layout/orgChart1"/>
    <dgm:cxn modelId="{9C9186C8-356D-4CA4-8692-8429C3FA9ECD}" type="presOf" srcId="{A46D0169-3745-439C-AA9E-555C3E6681EE}" destId="{1D9AF061-7EBA-4347-A8BC-7261FF4EE0FE}" srcOrd="0" destOrd="0" presId="urn:microsoft.com/office/officeart/2005/8/layout/orgChart1"/>
    <dgm:cxn modelId="{41A1D0C9-285C-4059-AFF2-519E8DE5DBBD}" srcId="{E6BBABCF-B4F3-4AF9-8434-9591D077FEA4}" destId="{F3E1F9BC-E64A-4033-B228-C6639E3CCDAE}" srcOrd="1" destOrd="0" parTransId="{95E76312-19DC-4E95-9881-0BDC663C80FD}" sibTransId="{7626D11E-5148-4212-AA30-4BEE0E65B103}"/>
    <dgm:cxn modelId="{CB73F2D0-E873-42F5-B21A-7DCEE7B97957}" srcId="{040DD76E-56CF-4F27-8CA4-0108832BD7ED}" destId="{4235B01A-C195-4DA5-BB54-635918B246FC}" srcOrd="0" destOrd="0" parTransId="{00DDA127-12A1-4A61-A423-EB70E7CED3DC}" sibTransId="{1561B927-30A7-4F3B-9D08-A600497C36C9}"/>
    <dgm:cxn modelId="{DE29FBD1-EC69-4282-BCB6-4A7617E91B0A}" type="presOf" srcId="{95E76312-19DC-4E95-9881-0BDC663C80FD}" destId="{F9AE505A-FCFA-4988-826B-BCAC919006B8}" srcOrd="0" destOrd="0" presId="urn:microsoft.com/office/officeart/2005/8/layout/orgChart1"/>
    <dgm:cxn modelId="{7E3BB6DC-E906-41D1-AA9D-FB745373EB61}" srcId="{040DD76E-56CF-4F27-8CA4-0108832BD7ED}" destId="{44A6095F-01B3-46D7-ACA8-59BFF97FF724}" srcOrd="3" destOrd="0" parTransId="{3EF3F899-B9C2-42BF-90A2-5B8F4E8CD265}" sibTransId="{8E549D37-3CA8-47E9-A5D4-843188300CCE}"/>
    <dgm:cxn modelId="{F7F23BE2-6C2B-4606-A5A3-11929007A55A}" type="presOf" srcId="{F3D9C5D6-9DE8-4177-BDDA-09FDE4230AB8}" destId="{FB0F3030-49DA-455A-81AD-319B9E708491}" srcOrd="1" destOrd="0" presId="urn:microsoft.com/office/officeart/2005/8/layout/orgChart1"/>
    <dgm:cxn modelId="{E4C082E2-CB3A-4045-8213-62E757F4F0F2}" type="presOf" srcId="{3EF3F899-B9C2-42BF-90A2-5B8F4E8CD265}" destId="{4C52EE74-0356-4C25-B91F-868520482B2A}" srcOrd="0" destOrd="0" presId="urn:microsoft.com/office/officeart/2005/8/layout/orgChart1"/>
    <dgm:cxn modelId="{9C8E89E5-4FFE-487A-9C00-9A53DC073B25}" srcId="{44A6095F-01B3-46D7-ACA8-59BFF97FF724}" destId="{9640DF1C-87CB-44C5-9239-6487C9B9C423}" srcOrd="0" destOrd="0" parTransId="{A46D0169-3745-439C-AA9E-555C3E6681EE}" sibTransId="{64F53395-4AD8-4B14-ABDA-EC1E26A82B9C}"/>
    <dgm:cxn modelId="{40589EE7-C81A-41AF-8F84-9FF38EB64853}" srcId="{68A00F09-C8EF-415E-8EBD-EEB41E73675F}" destId="{3E762538-5931-4801-BDD8-DE69F0364EA2}" srcOrd="1" destOrd="0" parTransId="{6B117342-8BF7-401E-9E02-8F4A62F78DF3}" sibTransId="{C7AF997D-6293-4374-A351-7FF043F78110}"/>
    <dgm:cxn modelId="{35F811EB-4852-472B-82E7-67A5CBE1D39F}" type="presOf" srcId="{93588496-DDB1-42F7-B846-773FEE859A69}" destId="{3C9A76A6-45A7-4644-ABDE-46A7039D3E1D}" srcOrd="1" destOrd="0" presId="urn:microsoft.com/office/officeart/2005/8/layout/orgChart1"/>
    <dgm:cxn modelId="{F2A231EF-A659-4B52-A47B-D5AC6A1BF468}" type="presOf" srcId="{44A6095F-01B3-46D7-ACA8-59BFF97FF724}" destId="{CF544F1E-427F-4F89-81B4-C335DA1BDC14}" srcOrd="1" destOrd="0" presId="urn:microsoft.com/office/officeart/2005/8/layout/orgChart1"/>
    <dgm:cxn modelId="{F8C839F0-1284-4B1E-9BF5-98CD541FC114}" srcId="{68A00F09-C8EF-415E-8EBD-EEB41E73675F}" destId="{BB75E453-D87A-4379-A7CA-84EAEF6BCA1B}" srcOrd="0" destOrd="0" parTransId="{98EE9CC4-03BC-44B5-B7C0-2488D6E8AA11}" sibTransId="{262AE259-124B-4E28-9BDA-2799089D87C6}"/>
    <dgm:cxn modelId="{25D5A3F6-AE13-4BAC-9ADB-1745DFDA9938}" type="presOf" srcId="{BB75E453-D87A-4379-A7CA-84EAEF6BCA1B}" destId="{4861EDCC-48D0-487A-BC7F-E79CF284AAAC}" srcOrd="1" destOrd="0" presId="urn:microsoft.com/office/officeart/2005/8/layout/orgChart1"/>
    <dgm:cxn modelId="{B7BBDFF8-51EE-4DE6-8D55-AD6580AEFEEB}" srcId="{E6BBABCF-B4F3-4AF9-8434-9591D077FEA4}" destId="{93588496-DDB1-42F7-B846-773FEE859A69}" srcOrd="0" destOrd="0" parTransId="{49215C61-813C-49AD-8790-8F617AF98E45}" sibTransId="{13338101-0F46-4174-A5A3-AB409713C18F}"/>
    <dgm:cxn modelId="{6F9872FD-F50A-46F1-8061-31F9861D184C}" type="presOf" srcId="{3AE28DCE-3A07-4207-A1E0-9165A8CCD462}" destId="{B1FC7BD9-A9CE-4723-B57B-9D435B587839}" srcOrd="1" destOrd="0" presId="urn:microsoft.com/office/officeart/2005/8/layout/orgChart1"/>
    <dgm:cxn modelId="{FA4034E8-6E76-476B-8AB8-63F98F2C4DD3}" type="presParOf" srcId="{5A8CF5A0-04D6-4202-A427-90CEF02E67DA}" destId="{00A0FADC-4687-47FF-96A4-29342E5DADF0}" srcOrd="0" destOrd="0" presId="urn:microsoft.com/office/officeart/2005/8/layout/orgChart1"/>
    <dgm:cxn modelId="{123C36E6-A392-4C8A-B353-165AE1E3A440}" type="presParOf" srcId="{00A0FADC-4687-47FF-96A4-29342E5DADF0}" destId="{3CF91F0A-6193-4B91-923D-894584D62ECF}" srcOrd="0" destOrd="0" presId="urn:microsoft.com/office/officeart/2005/8/layout/orgChart1"/>
    <dgm:cxn modelId="{0A3694C3-8830-4F52-BCC4-DCF1D4006FF8}" type="presParOf" srcId="{3CF91F0A-6193-4B91-923D-894584D62ECF}" destId="{3F05053A-AD92-4CA9-987A-54503EE74A75}" srcOrd="0" destOrd="0" presId="urn:microsoft.com/office/officeart/2005/8/layout/orgChart1"/>
    <dgm:cxn modelId="{D93E9976-E338-4370-9A01-9BF1C301122C}" type="presParOf" srcId="{3CF91F0A-6193-4B91-923D-894584D62ECF}" destId="{7838C66F-F3A6-4223-B437-57106BAAF667}" srcOrd="1" destOrd="0" presId="urn:microsoft.com/office/officeart/2005/8/layout/orgChart1"/>
    <dgm:cxn modelId="{38FA52BC-B2CA-4FC0-8844-B2BFAA60E220}" type="presParOf" srcId="{00A0FADC-4687-47FF-96A4-29342E5DADF0}" destId="{241B7D12-5DEB-4ED0-AA00-7E32FCBBAB24}" srcOrd="1" destOrd="0" presId="urn:microsoft.com/office/officeart/2005/8/layout/orgChart1"/>
    <dgm:cxn modelId="{84F7C76E-8BBA-4056-AF4A-4110E9178F95}" type="presParOf" srcId="{241B7D12-5DEB-4ED0-AA00-7E32FCBBAB24}" destId="{EBDDD33B-F223-442F-AD4D-758B0D923474}" srcOrd="0" destOrd="0" presId="urn:microsoft.com/office/officeart/2005/8/layout/orgChart1"/>
    <dgm:cxn modelId="{58437B4F-A657-487E-AC02-664DFDABD51F}" type="presParOf" srcId="{241B7D12-5DEB-4ED0-AA00-7E32FCBBAB24}" destId="{0EEC52F1-9E4C-4C2A-8B49-AF13EA9C5AD2}" srcOrd="1" destOrd="0" presId="urn:microsoft.com/office/officeart/2005/8/layout/orgChart1"/>
    <dgm:cxn modelId="{38EE3763-9956-468F-AE66-A8C51AC46F2C}" type="presParOf" srcId="{0EEC52F1-9E4C-4C2A-8B49-AF13EA9C5AD2}" destId="{CE7B9829-7840-4FB5-A0E8-C33C0A141A4E}" srcOrd="0" destOrd="0" presId="urn:microsoft.com/office/officeart/2005/8/layout/orgChart1"/>
    <dgm:cxn modelId="{A90AEF3D-AEE3-4AE2-95EC-2085127E5EE5}" type="presParOf" srcId="{CE7B9829-7840-4FB5-A0E8-C33C0A141A4E}" destId="{4C81A2DE-EFF4-450D-A4F6-26F811063965}" srcOrd="0" destOrd="0" presId="urn:microsoft.com/office/officeart/2005/8/layout/orgChart1"/>
    <dgm:cxn modelId="{DD1F8023-6493-4106-B662-742EFB35B995}" type="presParOf" srcId="{CE7B9829-7840-4FB5-A0E8-C33C0A141A4E}" destId="{FB0F3030-49DA-455A-81AD-319B9E708491}" srcOrd="1" destOrd="0" presId="urn:microsoft.com/office/officeart/2005/8/layout/orgChart1"/>
    <dgm:cxn modelId="{EDDBF612-5016-4149-A25A-BAF6F45D56B9}" type="presParOf" srcId="{0EEC52F1-9E4C-4C2A-8B49-AF13EA9C5AD2}" destId="{1C264070-1D52-41BC-B34E-F88724027269}" srcOrd="1" destOrd="0" presId="urn:microsoft.com/office/officeart/2005/8/layout/orgChart1"/>
    <dgm:cxn modelId="{C2C8C28B-4E12-4B9A-8699-AE3D5433C281}" type="presParOf" srcId="{1C264070-1D52-41BC-B34E-F88724027269}" destId="{83BD8425-4637-470F-AE6B-D0A1E10324CC}" srcOrd="0" destOrd="0" presId="urn:microsoft.com/office/officeart/2005/8/layout/orgChart1"/>
    <dgm:cxn modelId="{0B18D330-B987-4111-A105-9AD077574982}" type="presParOf" srcId="{1C264070-1D52-41BC-B34E-F88724027269}" destId="{7467A8A4-2E7C-4583-BFD8-6A170186A197}" srcOrd="1" destOrd="0" presId="urn:microsoft.com/office/officeart/2005/8/layout/orgChart1"/>
    <dgm:cxn modelId="{B45EBA92-DF89-4B82-9748-B423CBEC3330}" type="presParOf" srcId="{7467A8A4-2E7C-4583-BFD8-6A170186A197}" destId="{0C42E590-695A-4AD6-8450-0D1FA3219A12}" srcOrd="0" destOrd="0" presId="urn:microsoft.com/office/officeart/2005/8/layout/orgChart1"/>
    <dgm:cxn modelId="{A18F5847-0D9E-4163-9149-A90F15142837}" type="presParOf" srcId="{0C42E590-695A-4AD6-8450-0D1FA3219A12}" destId="{89114272-CF0C-48B7-B7BE-64C65636C5F4}" srcOrd="0" destOrd="0" presId="urn:microsoft.com/office/officeart/2005/8/layout/orgChart1"/>
    <dgm:cxn modelId="{911A21BA-307E-4BC0-A18B-5FCCC68CC405}" type="presParOf" srcId="{0C42E590-695A-4AD6-8450-0D1FA3219A12}" destId="{1E4901C0-6F9B-4DA4-87FB-B3A540B72804}" srcOrd="1" destOrd="0" presId="urn:microsoft.com/office/officeart/2005/8/layout/orgChart1"/>
    <dgm:cxn modelId="{40E4825D-5CA1-452D-B4F0-5E359DDA4958}" type="presParOf" srcId="{7467A8A4-2E7C-4583-BFD8-6A170186A197}" destId="{17CDF6B8-89C6-420F-B096-4FFBA3E1568A}" srcOrd="1" destOrd="0" presId="urn:microsoft.com/office/officeart/2005/8/layout/orgChart1"/>
    <dgm:cxn modelId="{7A66FB90-14A2-4607-BEC7-8F93F96EDF20}" type="presParOf" srcId="{7467A8A4-2E7C-4583-BFD8-6A170186A197}" destId="{00E876B2-BD71-4A6A-9068-AFFFBC90BF18}" srcOrd="2" destOrd="0" presId="urn:microsoft.com/office/officeart/2005/8/layout/orgChart1"/>
    <dgm:cxn modelId="{8CEFF771-04F1-47EA-98CF-1559004D9B3F}" type="presParOf" srcId="{0EEC52F1-9E4C-4C2A-8B49-AF13EA9C5AD2}" destId="{5975F904-3033-48F1-BB72-1D28F7523D61}" srcOrd="2" destOrd="0" presId="urn:microsoft.com/office/officeart/2005/8/layout/orgChart1"/>
    <dgm:cxn modelId="{C386CCBC-B749-4B0F-B1F0-2D8F15EA7255}" type="presParOf" srcId="{241B7D12-5DEB-4ED0-AA00-7E32FCBBAB24}" destId="{C6BD306B-5271-4AAB-B0DF-CEFC95E2DEDA}" srcOrd="2" destOrd="0" presId="urn:microsoft.com/office/officeart/2005/8/layout/orgChart1"/>
    <dgm:cxn modelId="{31DC44C5-5DBC-4CD7-BB81-AE3C7B9AE3F2}" type="presParOf" srcId="{241B7D12-5DEB-4ED0-AA00-7E32FCBBAB24}" destId="{FBC5EAAE-5F02-4B58-B0E4-979F5812CF12}" srcOrd="3" destOrd="0" presId="urn:microsoft.com/office/officeart/2005/8/layout/orgChart1"/>
    <dgm:cxn modelId="{E874E01D-35A7-4C43-B5A9-26CCA7DF0A49}" type="presParOf" srcId="{FBC5EAAE-5F02-4B58-B0E4-979F5812CF12}" destId="{38B8C19C-B23E-47C8-A9F1-437D812610A4}" srcOrd="0" destOrd="0" presId="urn:microsoft.com/office/officeart/2005/8/layout/orgChart1"/>
    <dgm:cxn modelId="{E123856B-E25F-4BF8-B47A-22A2F0D8A124}" type="presParOf" srcId="{38B8C19C-B23E-47C8-A9F1-437D812610A4}" destId="{5E847E10-187B-4687-8167-957754E0FCEF}" srcOrd="0" destOrd="0" presId="urn:microsoft.com/office/officeart/2005/8/layout/orgChart1"/>
    <dgm:cxn modelId="{17C0C8CD-338D-4174-8A3D-F1CA6E824059}" type="presParOf" srcId="{38B8C19C-B23E-47C8-A9F1-437D812610A4}" destId="{6686D3FD-FA2D-4FAF-B389-24EBA3D8E154}" srcOrd="1" destOrd="0" presId="urn:microsoft.com/office/officeart/2005/8/layout/orgChart1"/>
    <dgm:cxn modelId="{6B3894F8-C281-4ECC-9FBD-9D531089696D}" type="presParOf" srcId="{FBC5EAAE-5F02-4B58-B0E4-979F5812CF12}" destId="{3FA66724-8B11-45E8-8CCD-6D4F5360B673}" srcOrd="1" destOrd="0" presId="urn:microsoft.com/office/officeart/2005/8/layout/orgChart1"/>
    <dgm:cxn modelId="{F504617C-D5A6-40DB-92AA-9932A17606D8}" type="presParOf" srcId="{3FA66724-8B11-45E8-8CCD-6D4F5360B673}" destId="{D9C17448-03BF-455E-81B4-0E40B4832EF8}" srcOrd="0" destOrd="0" presId="urn:microsoft.com/office/officeart/2005/8/layout/orgChart1"/>
    <dgm:cxn modelId="{99F2BC79-08DE-4DEF-B6AB-2ECC9F8F6093}" type="presParOf" srcId="{3FA66724-8B11-45E8-8CCD-6D4F5360B673}" destId="{3184C39E-A1A1-42C7-AFDB-7DB83B8CFF7D}" srcOrd="1" destOrd="0" presId="urn:microsoft.com/office/officeart/2005/8/layout/orgChart1"/>
    <dgm:cxn modelId="{0DEC5CC8-1922-42CC-8539-8AD16E090094}" type="presParOf" srcId="{3184C39E-A1A1-42C7-AFDB-7DB83B8CFF7D}" destId="{EB40AA69-B1B5-4D3D-8857-CCCB59527800}" srcOrd="0" destOrd="0" presId="urn:microsoft.com/office/officeart/2005/8/layout/orgChart1"/>
    <dgm:cxn modelId="{594F572D-C1A5-4B80-83BD-0D52FDF70164}" type="presParOf" srcId="{EB40AA69-B1B5-4D3D-8857-CCCB59527800}" destId="{E77731A4-8E9B-4D51-BF6F-6DEB0C17C564}" srcOrd="0" destOrd="0" presId="urn:microsoft.com/office/officeart/2005/8/layout/orgChart1"/>
    <dgm:cxn modelId="{E805B62A-8F24-4D22-B3A9-3E487DB0B3BE}" type="presParOf" srcId="{EB40AA69-B1B5-4D3D-8857-CCCB59527800}" destId="{3C9A76A6-45A7-4644-ABDE-46A7039D3E1D}" srcOrd="1" destOrd="0" presId="urn:microsoft.com/office/officeart/2005/8/layout/orgChart1"/>
    <dgm:cxn modelId="{410DBF23-6024-4064-9EB3-97E5225FF220}" type="presParOf" srcId="{3184C39E-A1A1-42C7-AFDB-7DB83B8CFF7D}" destId="{13275034-5D28-4559-9057-7921659348A5}" srcOrd="1" destOrd="0" presId="urn:microsoft.com/office/officeart/2005/8/layout/orgChart1"/>
    <dgm:cxn modelId="{A3997F01-A174-40F8-941F-17DC9E24C93E}" type="presParOf" srcId="{3184C39E-A1A1-42C7-AFDB-7DB83B8CFF7D}" destId="{26F9E366-0D3F-49FE-AF48-2B8B62E24BFA}" srcOrd="2" destOrd="0" presId="urn:microsoft.com/office/officeart/2005/8/layout/orgChart1"/>
    <dgm:cxn modelId="{910C2A3A-833C-4C56-829A-A84B07A44126}" type="presParOf" srcId="{3FA66724-8B11-45E8-8CCD-6D4F5360B673}" destId="{F9AE505A-FCFA-4988-826B-BCAC919006B8}" srcOrd="2" destOrd="0" presId="urn:microsoft.com/office/officeart/2005/8/layout/orgChart1"/>
    <dgm:cxn modelId="{AD11D04C-3279-49A7-BA7E-0101F777B0C5}" type="presParOf" srcId="{3FA66724-8B11-45E8-8CCD-6D4F5360B673}" destId="{30CE1057-7C40-48AA-B18E-85FCF8F2E359}" srcOrd="3" destOrd="0" presId="urn:microsoft.com/office/officeart/2005/8/layout/orgChart1"/>
    <dgm:cxn modelId="{73A2DF61-EAD5-480F-9CC7-9079A92AFBB3}" type="presParOf" srcId="{30CE1057-7C40-48AA-B18E-85FCF8F2E359}" destId="{413A6321-304C-4B62-BCF6-DF9260BF2A40}" srcOrd="0" destOrd="0" presId="urn:microsoft.com/office/officeart/2005/8/layout/orgChart1"/>
    <dgm:cxn modelId="{CAD14B01-BAF8-450C-A0C2-179010DC22FF}" type="presParOf" srcId="{413A6321-304C-4B62-BCF6-DF9260BF2A40}" destId="{EEA1FDCB-6CC4-4975-9EB2-489C034C0DC3}" srcOrd="0" destOrd="0" presId="urn:microsoft.com/office/officeart/2005/8/layout/orgChart1"/>
    <dgm:cxn modelId="{231EBFF8-99FB-4A34-8039-39960F786B53}" type="presParOf" srcId="{413A6321-304C-4B62-BCF6-DF9260BF2A40}" destId="{DE99B90D-550F-461A-872F-4F86D2336F74}" srcOrd="1" destOrd="0" presId="urn:microsoft.com/office/officeart/2005/8/layout/orgChart1"/>
    <dgm:cxn modelId="{F4C67B06-3EAA-4A78-AB88-E1C62510DFB6}" type="presParOf" srcId="{30CE1057-7C40-48AA-B18E-85FCF8F2E359}" destId="{99E4ACB4-6389-47AE-A8A8-D7E8A2BFB34A}" srcOrd="1" destOrd="0" presId="urn:microsoft.com/office/officeart/2005/8/layout/orgChart1"/>
    <dgm:cxn modelId="{F829C0FC-F9E5-47D3-A646-07B349A4BE04}" type="presParOf" srcId="{30CE1057-7C40-48AA-B18E-85FCF8F2E359}" destId="{E465E860-8F43-4A98-AEDE-2E20519F5797}" srcOrd="2" destOrd="0" presId="urn:microsoft.com/office/officeart/2005/8/layout/orgChart1"/>
    <dgm:cxn modelId="{04BB04B0-4F0E-407A-BA79-6016587D26EF}" type="presParOf" srcId="{FBC5EAAE-5F02-4B58-B0E4-979F5812CF12}" destId="{C6AEE328-CDA5-4F5D-9D50-C4ADD78E5875}" srcOrd="2" destOrd="0" presId="urn:microsoft.com/office/officeart/2005/8/layout/orgChart1"/>
    <dgm:cxn modelId="{4AEA7FB3-30E5-4BEC-826E-0DF339DCE5B5}" type="presParOf" srcId="{241B7D12-5DEB-4ED0-AA00-7E32FCBBAB24}" destId="{4C52EE74-0356-4C25-B91F-868520482B2A}" srcOrd="4" destOrd="0" presId="urn:microsoft.com/office/officeart/2005/8/layout/orgChart1"/>
    <dgm:cxn modelId="{2BBDE81B-FBF8-4B9A-BDFB-1D1DEABE2FD7}" type="presParOf" srcId="{241B7D12-5DEB-4ED0-AA00-7E32FCBBAB24}" destId="{7CBA41AE-5E68-4049-A080-F447A2F80C2F}" srcOrd="5" destOrd="0" presId="urn:microsoft.com/office/officeart/2005/8/layout/orgChart1"/>
    <dgm:cxn modelId="{B8B732BD-9DE7-4455-8269-861E6BA0200F}" type="presParOf" srcId="{7CBA41AE-5E68-4049-A080-F447A2F80C2F}" destId="{C21E61F3-7995-4A09-8B56-8342CA5E1892}" srcOrd="0" destOrd="0" presId="urn:microsoft.com/office/officeart/2005/8/layout/orgChart1"/>
    <dgm:cxn modelId="{39850CF7-638A-4EE6-8B8D-0D6C7F174B05}" type="presParOf" srcId="{C21E61F3-7995-4A09-8B56-8342CA5E1892}" destId="{E1DE2E46-16B2-4015-92E2-5DAF1F365AE1}" srcOrd="0" destOrd="0" presId="urn:microsoft.com/office/officeart/2005/8/layout/orgChart1"/>
    <dgm:cxn modelId="{D4664188-545A-4FAB-B165-F33A19D986F8}" type="presParOf" srcId="{C21E61F3-7995-4A09-8B56-8342CA5E1892}" destId="{CF544F1E-427F-4F89-81B4-C335DA1BDC14}" srcOrd="1" destOrd="0" presId="urn:microsoft.com/office/officeart/2005/8/layout/orgChart1"/>
    <dgm:cxn modelId="{F7AC4A23-1FA1-4954-878F-2AA8D24F7A9E}" type="presParOf" srcId="{7CBA41AE-5E68-4049-A080-F447A2F80C2F}" destId="{5652B981-EB5D-46C5-92A1-A8BB64D8C1F1}" srcOrd="1" destOrd="0" presId="urn:microsoft.com/office/officeart/2005/8/layout/orgChart1"/>
    <dgm:cxn modelId="{6012E8F1-0961-43C4-B969-8C03666C489D}" type="presParOf" srcId="{5652B981-EB5D-46C5-92A1-A8BB64D8C1F1}" destId="{1D9AF061-7EBA-4347-A8BC-7261FF4EE0FE}" srcOrd="0" destOrd="0" presId="urn:microsoft.com/office/officeart/2005/8/layout/orgChart1"/>
    <dgm:cxn modelId="{7CBFD6EF-1782-484B-B3E6-3E066375565D}" type="presParOf" srcId="{5652B981-EB5D-46C5-92A1-A8BB64D8C1F1}" destId="{85F13AA4-3D37-4154-BC7D-72F8D99831B4}" srcOrd="1" destOrd="0" presId="urn:microsoft.com/office/officeart/2005/8/layout/orgChart1"/>
    <dgm:cxn modelId="{EB138AC5-586F-41F3-B852-DEF0CFA4F0E4}" type="presParOf" srcId="{85F13AA4-3D37-4154-BC7D-72F8D99831B4}" destId="{1623EADD-D262-4FD5-9B6E-04510306645F}" srcOrd="0" destOrd="0" presId="urn:microsoft.com/office/officeart/2005/8/layout/orgChart1"/>
    <dgm:cxn modelId="{0F9C099E-8055-4F63-8218-F9BE87434128}" type="presParOf" srcId="{1623EADD-D262-4FD5-9B6E-04510306645F}" destId="{89F8D768-3E5D-4B44-8E95-6F9D639FD86D}" srcOrd="0" destOrd="0" presId="urn:microsoft.com/office/officeart/2005/8/layout/orgChart1"/>
    <dgm:cxn modelId="{0ED257B9-460E-4FBC-BCB6-30C9AE2DDE51}" type="presParOf" srcId="{1623EADD-D262-4FD5-9B6E-04510306645F}" destId="{88CAF1A3-1134-4F2C-967E-4444DB8F9293}" srcOrd="1" destOrd="0" presId="urn:microsoft.com/office/officeart/2005/8/layout/orgChart1"/>
    <dgm:cxn modelId="{37A3DA1A-D218-46CC-A55B-9BBA96E412BF}" type="presParOf" srcId="{85F13AA4-3D37-4154-BC7D-72F8D99831B4}" destId="{EF0AE002-61C5-484D-B972-1C4908E6FFA3}" srcOrd="1" destOrd="0" presId="urn:microsoft.com/office/officeart/2005/8/layout/orgChart1"/>
    <dgm:cxn modelId="{C48B76AA-D319-4F51-9897-8315540AD6F2}" type="presParOf" srcId="{85F13AA4-3D37-4154-BC7D-72F8D99831B4}" destId="{1F8B1EC3-7535-4209-B805-3EE4649CA1A5}" srcOrd="2" destOrd="0" presId="urn:microsoft.com/office/officeart/2005/8/layout/orgChart1"/>
    <dgm:cxn modelId="{89796C47-F35C-46F6-A5BB-7854B05B4658}" type="presParOf" srcId="{7CBA41AE-5E68-4049-A080-F447A2F80C2F}" destId="{4913AC4D-5FE5-4281-B2AE-1B72AD14BBB5}" srcOrd="2" destOrd="0" presId="urn:microsoft.com/office/officeart/2005/8/layout/orgChart1"/>
    <dgm:cxn modelId="{958A3F07-AEBA-457D-92F1-AFABE490D5E0}" type="presParOf" srcId="{241B7D12-5DEB-4ED0-AA00-7E32FCBBAB24}" destId="{21E31310-3922-4953-9D33-E4E289D213CC}" srcOrd="6" destOrd="0" presId="urn:microsoft.com/office/officeart/2005/8/layout/orgChart1"/>
    <dgm:cxn modelId="{164AA0DB-71B7-4DD6-A3E2-376BD311A517}" type="presParOf" srcId="{241B7D12-5DEB-4ED0-AA00-7E32FCBBAB24}" destId="{A05C2D35-FBA2-4C8F-8CCC-A3051B469209}" srcOrd="7" destOrd="0" presId="urn:microsoft.com/office/officeart/2005/8/layout/orgChart1"/>
    <dgm:cxn modelId="{CC08BF01-1D88-4A9C-865D-B5EA58258D54}" type="presParOf" srcId="{A05C2D35-FBA2-4C8F-8CCC-A3051B469209}" destId="{014C0811-D70F-4906-B1DF-06BC268166C5}" srcOrd="0" destOrd="0" presId="urn:microsoft.com/office/officeart/2005/8/layout/orgChart1"/>
    <dgm:cxn modelId="{DD28E6D3-C8EB-4D8F-A7DB-B31B76AE1725}" type="presParOf" srcId="{014C0811-D70F-4906-B1DF-06BC268166C5}" destId="{536330F1-3B8A-41C7-8E1D-BE7929ADDB09}" srcOrd="0" destOrd="0" presId="urn:microsoft.com/office/officeart/2005/8/layout/orgChart1"/>
    <dgm:cxn modelId="{5CACF9A9-6380-469B-8BEC-4064C6BDCC9D}" type="presParOf" srcId="{014C0811-D70F-4906-B1DF-06BC268166C5}" destId="{2684DBA3-78C0-4B06-94DD-5DD65A0C2049}" srcOrd="1" destOrd="0" presId="urn:microsoft.com/office/officeart/2005/8/layout/orgChart1"/>
    <dgm:cxn modelId="{63D22ED5-4E7D-47F2-BB93-8C99D0E5FECF}" type="presParOf" srcId="{A05C2D35-FBA2-4C8F-8CCC-A3051B469209}" destId="{5AE0A416-BA3E-4938-9EBA-AC64018ACE8D}" srcOrd="1" destOrd="0" presId="urn:microsoft.com/office/officeart/2005/8/layout/orgChart1"/>
    <dgm:cxn modelId="{9A3CB316-E076-4BEB-B2BB-2F323D9EF76E}" type="presParOf" srcId="{5AE0A416-BA3E-4938-9EBA-AC64018ACE8D}" destId="{D670FBEC-1DF2-430B-8C23-69D8803583D9}" srcOrd="0" destOrd="0" presId="urn:microsoft.com/office/officeart/2005/8/layout/orgChart1"/>
    <dgm:cxn modelId="{9429F34C-4A44-4F2A-9787-E41B602F4F5C}" type="presParOf" srcId="{5AE0A416-BA3E-4938-9EBA-AC64018ACE8D}" destId="{7CB9FD27-FFC9-4C09-876A-B8B092C0F880}" srcOrd="1" destOrd="0" presId="urn:microsoft.com/office/officeart/2005/8/layout/orgChart1"/>
    <dgm:cxn modelId="{FA056C97-7D7D-4A11-84AE-CC9A641289B4}" type="presParOf" srcId="{7CB9FD27-FFC9-4C09-876A-B8B092C0F880}" destId="{38271B57-7727-4A44-A380-9705548766DE}" srcOrd="0" destOrd="0" presId="urn:microsoft.com/office/officeart/2005/8/layout/orgChart1"/>
    <dgm:cxn modelId="{16499AA6-0B1C-4702-81AD-C246BD5C7E54}" type="presParOf" srcId="{38271B57-7727-4A44-A380-9705548766DE}" destId="{7AD35544-DD7B-471E-B1D4-CEB3F191E25C}" srcOrd="0" destOrd="0" presId="urn:microsoft.com/office/officeart/2005/8/layout/orgChart1"/>
    <dgm:cxn modelId="{A1AF0269-B335-4A57-8BB5-7EF92821304E}" type="presParOf" srcId="{38271B57-7727-4A44-A380-9705548766DE}" destId="{4861EDCC-48D0-487A-BC7F-E79CF284AAAC}" srcOrd="1" destOrd="0" presId="urn:microsoft.com/office/officeart/2005/8/layout/orgChart1"/>
    <dgm:cxn modelId="{66AEED04-A541-44BB-994D-96B10FE2C2D8}" type="presParOf" srcId="{7CB9FD27-FFC9-4C09-876A-B8B092C0F880}" destId="{6683CA58-B5D8-4F43-8F52-200DC7A8A10D}" srcOrd="1" destOrd="0" presId="urn:microsoft.com/office/officeart/2005/8/layout/orgChart1"/>
    <dgm:cxn modelId="{1E7FFE21-8FDE-4125-ACC7-EA33C1D115EE}" type="presParOf" srcId="{7CB9FD27-FFC9-4C09-876A-B8B092C0F880}" destId="{2FEFAECF-A411-4492-928E-BEF62CD2C69E}" srcOrd="2" destOrd="0" presId="urn:microsoft.com/office/officeart/2005/8/layout/orgChart1"/>
    <dgm:cxn modelId="{60374CFC-CA67-4DD9-95C2-B80BE7F4B632}" type="presParOf" srcId="{5AE0A416-BA3E-4938-9EBA-AC64018ACE8D}" destId="{08EED2D6-4336-43AD-A15F-46A46AE07788}" srcOrd="2" destOrd="0" presId="urn:microsoft.com/office/officeart/2005/8/layout/orgChart1"/>
    <dgm:cxn modelId="{2E065114-AF4A-4171-BA11-A206CEBA6C9E}" type="presParOf" srcId="{5AE0A416-BA3E-4938-9EBA-AC64018ACE8D}" destId="{AEB100EC-FE48-4E3E-83FD-DE01AB7F0CBB}" srcOrd="3" destOrd="0" presId="urn:microsoft.com/office/officeart/2005/8/layout/orgChart1"/>
    <dgm:cxn modelId="{16547291-B20A-43BE-B29D-3700D808BCB6}" type="presParOf" srcId="{AEB100EC-FE48-4E3E-83FD-DE01AB7F0CBB}" destId="{BCB9D628-1C48-4FB6-9A04-84DA5D7626CB}" srcOrd="0" destOrd="0" presId="urn:microsoft.com/office/officeart/2005/8/layout/orgChart1"/>
    <dgm:cxn modelId="{2152BD56-56D4-4977-835A-4BCCA6D7D6DC}" type="presParOf" srcId="{BCB9D628-1C48-4FB6-9A04-84DA5D7626CB}" destId="{85077965-9386-43A5-AF5F-3094EE9DE711}" srcOrd="0" destOrd="0" presId="urn:microsoft.com/office/officeart/2005/8/layout/orgChart1"/>
    <dgm:cxn modelId="{465919DB-9111-47F9-9624-16AC34CE04C6}" type="presParOf" srcId="{BCB9D628-1C48-4FB6-9A04-84DA5D7626CB}" destId="{7BF152E8-4F48-4FE4-89E2-7E1FC238B2B8}" srcOrd="1" destOrd="0" presId="urn:microsoft.com/office/officeart/2005/8/layout/orgChart1"/>
    <dgm:cxn modelId="{6302E800-54BF-4307-A123-22BF177A9CD3}" type="presParOf" srcId="{AEB100EC-FE48-4E3E-83FD-DE01AB7F0CBB}" destId="{277AF4DA-3E41-4DF8-B70B-AE71A7E1D820}" srcOrd="1" destOrd="0" presId="urn:microsoft.com/office/officeart/2005/8/layout/orgChart1"/>
    <dgm:cxn modelId="{688CBE98-BD6D-4B0A-9A30-CE1B5F28B0DE}" type="presParOf" srcId="{AEB100EC-FE48-4E3E-83FD-DE01AB7F0CBB}" destId="{8AC70140-575C-414A-BC7D-D2B95417AD46}" srcOrd="2" destOrd="0" presId="urn:microsoft.com/office/officeart/2005/8/layout/orgChart1"/>
    <dgm:cxn modelId="{938C9E0E-0E96-4593-A4FD-E34E4F52470F}" type="presParOf" srcId="{A05C2D35-FBA2-4C8F-8CCC-A3051B469209}" destId="{5CEE0DA5-4DB5-4C6D-9D4F-04C8EE236337}" srcOrd="2" destOrd="0" presId="urn:microsoft.com/office/officeart/2005/8/layout/orgChart1"/>
    <dgm:cxn modelId="{8726EB6E-F9B7-4200-BCD6-22C07D24F26B}" type="presParOf" srcId="{241B7D12-5DEB-4ED0-AA00-7E32FCBBAB24}" destId="{572E9595-B62C-4B11-8CC9-533A5F64055C}" srcOrd="8" destOrd="0" presId="urn:microsoft.com/office/officeart/2005/8/layout/orgChart1"/>
    <dgm:cxn modelId="{A562A10F-16F9-4D69-87FA-38536B605B22}" type="presParOf" srcId="{241B7D12-5DEB-4ED0-AA00-7E32FCBBAB24}" destId="{310B115F-B7EE-4882-82B1-443C493F1281}" srcOrd="9" destOrd="0" presId="urn:microsoft.com/office/officeart/2005/8/layout/orgChart1"/>
    <dgm:cxn modelId="{04C44DC9-AFDB-4011-AED4-EA3E321537CE}" type="presParOf" srcId="{310B115F-B7EE-4882-82B1-443C493F1281}" destId="{6B44949C-0511-43A4-8CC2-D6305AA532F2}" srcOrd="0" destOrd="0" presId="urn:microsoft.com/office/officeart/2005/8/layout/orgChart1"/>
    <dgm:cxn modelId="{8B7ECBA4-317B-4682-8C6A-ECE07559511E}" type="presParOf" srcId="{6B44949C-0511-43A4-8CC2-D6305AA532F2}" destId="{D2B68863-E509-42B4-BA2D-4186173895B7}" srcOrd="0" destOrd="0" presId="urn:microsoft.com/office/officeart/2005/8/layout/orgChart1"/>
    <dgm:cxn modelId="{E9638B9E-A886-4687-B9CC-13AE2C27A5BB}" type="presParOf" srcId="{6B44949C-0511-43A4-8CC2-D6305AA532F2}" destId="{B1FC7BD9-A9CE-4723-B57B-9D435B587839}" srcOrd="1" destOrd="0" presId="urn:microsoft.com/office/officeart/2005/8/layout/orgChart1"/>
    <dgm:cxn modelId="{75EE6AF4-7122-4A7A-A4C6-9EB6C1E068E1}" type="presParOf" srcId="{310B115F-B7EE-4882-82B1-443C493F1281}" destId="{76828566-2627-4228-902C-3340B4E90678}" srcOrd="1" destOrd="0" presId="urn:microsoft.com/office/officeart/2005/8/layout/orgChart1"/>
    <dgm:cxn modelId="{F2DB745F-2A01-4159-A8FB-62A14A4274D0}" type="presParOf" srcId="{76828566-2627-4228-902C-3340B4E90678}" destId="{10512857-0B57-4DDB-B454-36099BB08B17}" srcOrd="0" destOrd="0" presId="urn:microsoft.com/office/officeart/2005/8/layout/orgChart1"/>
    <dgm:cxn modelId="{5F64A368-14AC-4A6E-BF93-7F2E5BB1A5EB}" type="presParOf" srcId="{76828566-2627-4228-902C-3340B4E90678}" destId="{F1713120-1E6D-4545-A693-4B0FE2629CD0}" srcOrd="1" destOrd="0" presId="urn:microsoft.com/office/officeart/2005/8/layout/orgChart1"/>
    <dgm:cxn modelId="{A949B185-3874-4DC0-83F4-0F2F5FF85D1E}" type="presParOf" srcId="{F1713120-1E6D-4545-A693-4B0FE2629CD0}" destId="{8917A774-BD13-42E5-9155-6F890B53EF96}" srcOrd="0" destOrd="0" presId="urn:microsoft.com/office/officeart/2005/8/layout/orgChart1"/>
    <dgm:cxn modelId="{55629B7E-71A4-4D70-8047-6ABAB82C3D1B}" type="presParOf" srcId="{8917A774-BD13-42E5-9155-6F890B53EF96}" destId="{6ED6E5A9-3058-4EA2-AB65-F57AED0152C0}" srcOrd="0" destOrd="0" presId="urn:microsoft.com/office/officeart/2005/8/layout/orgChart1"/>
    <dgm:cxn modelId="{B696D782-C3C0-4511-853B-6D31C346F4C6}" type="presParOf" srcId="{8917A774-BD13-42E5-9155-6F890B53EF96}" destId="{E4A715E6-F79A-44A0-BE72-F6EEF2F558BB}" srcOrd="1" destOrd="0" presId="urn:microsoft.com/office/officeart/2005/8/layout/orgChart1"/>
    <dgm:cxn modelId="{3DC0361D-DF29-4E18-8E81-5B1108395BF2}" type="presParOf" srcId="{F1713120-1E6D-4545-A693-4B0FE2629CD0}" destId="{1FA6F06D-B98A-4D62-B1F1-B676987FE881}" srcOrd="1" destOrd="0" presId="urn:microsoft.com/office/officeart/2005/8/layout/orgChart1"/>
    <dgm:cxn modelId="{664951D4-B5B7-4F4C-B8F2-6922E55E737E}" type="presParOf" srcId="{F1713120-1E6D-4545-A693-4B0FE2629CD0}" destId="{755DF595-6B9A-4896-88B1-1F15A05BD976}" srcOrd="2" destOrd="0" presId="urn:microsoft.com/office/officeart/2005/8/layout/orgChart1"/>
    <dgm:cxn modelId="{6E5DD197-A5C0-4960-A50F-FA45433D03D0}" type="presParOf" srcId="{310B115F-B7EE-4882-82B1-443C493F1281}" destId="{28B53702-4EB6-4729-9A0A-7183774587ED}" srcOrd="2" destOrd="0" presId="urn:microsoft.com/office/officeart/2005/8/layout/orgChart1"/>
    <dgm:cxn modelId="{722C4474-FEA9-4582-88DD-3CA0B77B167C}" type="presParOf" srcId="{241B7D12-5DEB-4ED0-AA00-7E32FCBBAB24}" destId="{1CA6E809-E306-4E5E-ABB8-D4C0D0790172}" srcOrd="10" destOrd="0" presId="urn:microsoft.com/office/officeart/2005/8/layout/orgChart1"/>
    <dgm:cxn modelId="{91AD70F3-D564-4274-A5CE-9842081B9F51}" type="presParOf" srcId="{241B7D12-5DEB-4ED0-AA00-7E32FCBBAB24}" destId="{EA83E1AD-EEC6-4C35-80C7-0B3BA25A9C47}" srcOrd="11" destOrd="0" presId="urn:microsoft.com/office/officeart/2005/8/layout/orgChart1"/>
    <dgm:cxn modelId="{647BD31B-9F6A-4EAB-82EA-BC482EBC3ACC}" type="presParOf" srcId="{EA83E1AD-EEC6-4C35-80C7-0B3BA25A9C47}" destId="{E6A4E5C5-C1E2-42FA-9545-3B56C387F1A2}" srcOrd="0" destOrd="0" presId="urn:microsoft.com/office/officeart/2005/8/layout/orgChart1"/>
    <dgm:cxn modelId="{3E9BC731-48C6-426F-B309-B9249876B35D}" type="presParOf" srcId="{E6A4E5C5-C1E2-42FA-9545-3B56C387F1A2}" destId="{882FD136-E806-4591-9F05-7BC9DD076C7E}" srcOrd="0" destOrd="0" presId="urn:microsoft.com/office/officeart/2005/8/layout/orgChart1"/>
    <dgm:cxn modelId="{B0DA6422-A02B-4335-BF86-6E6EF172351F}" type="presParOf" srcId="{E6A4E5C5-C1E2-42FA-9545-3B56C387F1A2}" destId="{1D671BCA-0197-4302-8C01-B83D6263959D}" srcOrd="1" destOrd="0" presId="urn:microsoft.com/office/officeart/2005/8/layout/orgChart1"/>
    <dgm:cxn modelId="{8543CB99-3061-4C19-A088-744F65A3E5FD}" type="presParOf" srcId="{EA83E1AD-EEC6-4C35-80C7-0B3BA25A9C47}" destId="{2C42D41A-DC16-4355-A04A-3218541BB51B}" srcOrd="1" destOrd="0" presId="urn:microsoft.com/office/officeart/2005/8/layout/orgChart1"/>
    <dgm:cxn modelId="{7F0C5D8D-0C30-4505-8738-6F521D27CB99}" type="presParOf" srcId="{2C42D41A-DC16-4355-A04A-3218541BB51B}" destId="{AAB20E82-75D3-4A70-A5F8-7F22D99A618D}" srcOrd="0" destOrd="0" presId="urn:microsoft.com/office/officeart/2005/8/layout/orgChart1"/>
    <dgm:cxn modelId="{72873108-196B-4D8A-9FFE-C09F7F06A64C}" type="presParOf" srcId="{2C42D41A-DC16-4355-A04A-3218541BB51B}" destId="{56166F75-6345-42F6-9F97-622A6AE02C43}" srcOrd="1" destOrd="0" presId="urn:microsoft.com/office/officeart/2005/8/layout/orgChart1"/>
    <dgm:cxn modelId="{E09535EA-2249-4895-B0D1-BD5E54F85124}" type="presParOf" srcId="{56166F75-6345-42F6-9F97-622A6AE02C43}" destId="{6CE94A7E-3191-40FF-B1E1-CC22D6B5238D}" srcOrd="0" destOrd="0" presId="urn:microsoft.com/office/officeart/2005/8/layout/orgChart1"/>
    <dgm:cxn modelId="{5ED4D890-BB68-40A8-AF91-BBF87124B21C}" type="presParOf" srcId="{6CE94A7E-3191-40FF-B1E1-CC22D6B5238D}" destId="{03C867D7-4F26-4BE0-91DC-A6C967091C77}" srcOrd="0" destOrd="0" presId="urn:microsoft.com/office/officeart/2005/8/layout/orgChart1"/>
    <dgm:cxn modelId="{C59915AF-DB19-4EF0-A84C-502642AF7736}" type="presParOf" srcId="{6CE94A7E-3191-40FF-B1E1-CC22D6B5238D}" destId="{D4BDC31F-8C35-4791-BA03-F75BA4A7DFC8}" srcOrd="1" destOrd="0" presId="urn:microsoft.com/office/officeart/2005/8/layout/orgChart1"/>
    <dgm:cxn modelId="{CD8A319F-5634-4442-9690-270A34430E59}" type="presParOf" srcId="{56166F75-6345-42F6-9F97-622A6AE02C43}" destId="{91EBE6E2-73CE-453B-8CF7-278CD6CD2322}" srcOrd="1" destOrd="0" presId="urn:microsoft.com/office/officeart/2005/8/layout/orgChart1"/>
    <dgm:cxn modelId="{17DA37B2-E667-4736-8575-0877849772E9}" type="presParOf" srcId="{56166F75-6345-42F6-9F97-622A6AE02C43}" destId="{6A03FAD6-341D-449C-A87C-B9FD9D7864CB}" srcOrd="2" destOrd="0" presId="urn:microsoft.com/office/officeart/2005/8/layout/orgChart1"/>
    <dgm:cxn modelId="{73C7A17D-4434-4558-9DED-B085ECA14D80}" type="presParOf" srcId="{EA83E1AD-EEC6-4C35-80C7-0B3BA25A9C47}" destId="{DB58EE88-474C-46B2-A197-DF0E3B1C5888}" srcOrd="2" destOrd="0" presId="urn:microsoft.com/office/officeart/2005/8/layout/orgChart1"/>
    <dgm:cxn modelId="{A3176D49-7C2D-4846-85E9-CA29DF345A7D}" type="presParOf" srcId="{00A0FADC-4687-47FF-96A4-29342E5DADF0}" destId="{AFA1FF3F-63F4-4AC3-BA15-C3587C8CFD46}" srcOrd="2" destOrd="0" presId="urn:microsoft.com/office/officeart/2005/8/layout/orgChart1"/>
    <dgm:cxn modelId="{1D5FDEF1-F1EF-42F4-AEBE-C09B5BE0926C}" type="presParOf" srcId="{AFA1FF3F-63F4-4AC3-BA15-C3587C8CFD46}" destId="{66BDD0FD-ECB6-41E5-AF2A-F2F58B8FF0CC}" srcOrd="0" destOrd="0" presId="urn:microsoft.com/office/officeart/2005/8/layout/orgChart1"/>
    <dgm:cxn modelId="{898E5127-C295-48CE-9C2B-8013E135F55A}" type="presParOf" srcId="{AFA1FF3F-63F4-4AC3-BA15-C3587C8CFD46}" destId="{1749F2EE-E40D-47EA-BE93-35E70B4E453C}" srcOrd="1" destOrd="0" presId="urn:microsoft.com/office/officeart/2005/8/layout/orgChart1"/>
    <dgm:cxn modelId="{5D2311AA-8220-4371-9778-A9B2E8E98B8C}" type="presParOf" srcId="{1749F2EE-E40D-47EA-BE93-35E70B4E453C}" destId="{1CB1EF55-43BD-40AC-960F-A912CE8B15B2}" srcOrd="0" destOrd="0" presId="urn:microsoft.com/office/officeart/2005/8/layout/orgChart1"/>
    <dgm:cxn modelId="{3C5ECACF-4305-47E1-A79B-88CE3A5A4F23}" type="presParOf" srcId="{1CB1EF55-43BD-40AC-960F-A912CE8B15B2}" destId="{718647DF-4DF6-46CF-99A7-0B3CE6F655EB}" srcOrd="0" destOrd="0" presId="urn:microsoft.com/office/officeart/2005/8/layout/orgChart1"/>
    <dgm:cxn modelId="{39C9C1F7-D6E2-48AB-AAF6-72D77B3BDFEC}" type="presParOf" srcId="{1CB1EF55-43BD-40AC-960F-A912CE8B15B2}" destId="{2F769631-DE3E-4B95-985B-13B1D762BEF2}" srcOrd="1" destOrd="0" presId="urn:microsoft.com/office/officeart/2005/8/layout/orgChart1"/>
    <dgm:cxn modelId="{5AC82AE6-FCD7-43A5-A1FD-1A3D277D4F0D}" type="presParOf" srcId="{1749F2EE-E40D-47EA-BE93-35E70B4E453C}" destId="{2FD81E4E-869A-41D9-B6E9-48264DF2B521}" srcOrd="1" destOrd="0" presId="urn:microsoft.com/office/officeart/2005/8/layout/orgChart1"/>
    <dgm:cxn modelId="{9A57879E-836E-4EB5-8B67-2BDE499EFE0D}" type="presParOf" srcId="{1749F2EE-E40D-47EA-BE93-35E70B4E453C}" destId="{26F9B8FD-11EE-4113-9A11-D50EC1EE4153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6BDD0FD-ECB6-41E5-AF2A-F2F58B8FF0CC}">
      <dsp:nvSpPr>
        <dsp:cNvPr id="0" name=""/>
        <dsp:cNvSpPr/>
      </dsp:nvSpPr>
      <dsp:spPr>
        <a:xfrm>
          <a:off x="5271703" y="812842"/>
          <a:ext cx="91440" cy="680409"/>
        </a:xfrm>
        <a:custGeom>
          <a:avLst/>
          <a:gdLst/>
          <a:ahLst/>
          <a:cxnLst/>
          <a:rect l="0" t="0" r="0" b="0"/>
          <a:pathLst>
            <a:path>
              <a:moveTo>
                <a:pt x="98042" y="0"/>
              </a:moveTo>
              <a:lnTo>
                <a:pt x="98042" y="680409"/>
              </a:lnTo>
              <a:lnTo>
                <a:pt x="45720" y="680409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AB20E82-75D3-4A70-A5F8-7F22D99A618D}">
      <dsp:nvSpPr>
        <dsp:cNvPr id="0" name=""/>
        <dsp:cNvSpPr/>
      </dsp:nvSpPr>
      <dsp:spPr>
        <a:xfrm>
          <a:off x="9204680" y="2742996"/>
          <a:ext cx="255237" cy="473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3984"/>
              </a:lnTo>
              <a:lnTo>
                <a:pt x="255237" y="473984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A6E809-E306-4E5E-ABB8-D4C0D0790172}">
      <dsp:nvSpPr>
        <dsp:cNvPr id="0" name=""/>
        <dsp:cNvSpPr/>
      </dsp:nvSpPr>
      <dsp:spPr>
        <a:xfrm>
          <a:off x="5369745" y="812842"/>
          <a:ext cx="4515567" cy="11914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39153"/>
              </a:lnTo>
              <a:lnTo>
                <a:pt x="4515567" y="1139153"/>
              </a:lnTo>
              <a:lnTo>
                <a:pt x="4515567" y="1191475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512857-0B57-4DDB-B454-36099BB08B17}">
      <dsp:nvSpPr>
        <dsp:cNvPr id="0" name=""/>
        <dsp:cNvSpPr/>
      </dsp:nvSpPr>
      <dsp:spPr>
        <a:xfrm>
          <a:off x="7398453" y="2742996"/>
          <a:ext cx="255237" cy="473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3984"/>
              </a:lnTo>
              <a:lnTo>
                <a:pt x="255237" y="473984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72E9595-B62C-4B11-8CC9-533A5F64055C}">
      <dsp:nvSpPr>
        <dsp:cNvPr id="0" name=""/>
        <dsp:cNvSpPr/>
      </dsp:nvSpPr>
      <dsp:spPr>
        <a:xfrm>
          <a:off x="5369745" y="812842"/>
          <a:ext cx="2709340" cy="11914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39153"/>
              </a:lnTo>
              <a:lnTo>
                <a:pt x="2709340" y="1139153"/>
              </a:lnTo>
              <a:lnTo>
                <a:pt x="2709340" y="1191475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8EED2D6-4336-43AD-A15F-46A46AE07788}">
      <dsp:nvSpPr>
        <dsp:cNvPr id="0" name=""/>
        <dsp:cNvSpPr/>
      </dsp:nvSpPr>
      <dsp:spPr>
        <a:xfrm>
          <a:off x="5592226" y="2742996"/>
          <a:ext cx="255237" cy="13173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7308"/>
              </a:lnTo>
              <a:lnTo>
                <a:pt x="255237" y="1317308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670FBEC-1DF2-430B-8C23-69D8803583D9}">
      <dsp:nvSpPr>
        <dsp:cNvPr id="0" name=""/>
        <dsp:cNvSpPr/>
      </dsp:nvSpPr>
      <dsp:spPr>
        <a:xfrm>
          <a:off x="5592226" y="2742996"/>
          <a:ext cx="255237" cy="473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3984"/>
              </a:lnTo>
              <a:lnTo>
                <a:pt x="255237" y="473984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1E31310-3922-4953-9D33-E4E289D213CC}">
      <dsp:nvSpPr>
        <dsp:cNvPr id="0" name=""/>
        <dsp:cNvSpPr/>
      </dsp:nvSpPr>
      <dsp:spPr>
        <a:xfrm>
          <a:off x="5369745" y="812842"/>
          <a:ext cx="903113" cy="119147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39153"/>
              </a:lnTo>
              <a:lnTo>
                <a:pt x="903113" y="1139153"/>
              </a:lnTo>
              <a:lnTo>
                <a:pt x="903113" y="1191475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9AF061-7EBA-4347-A8BC-7261FF4EE0FE}">
      <dsp:nvSpPr>
        <dsp:cNvPr id="0" name=""/>
        <dsp:cNvSpPr/>
      </dsp:nvSpPr>
      <dsp:spPr>
        <a:xfrm>
          <a:off x="3785999" y="2742996"/>
          <a:ext cx="255237" cy="473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3984"/>
              </a:lnTo>
              <a:lnTo>
                <a:pt x="255237" y="473984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C52EE74-0356-4C25-B91F-868520482B2A}">
      <dsp:nvSpPr>
        <dsp:cNvPr id="0" name=""/>
        <dsp:cNvSpPr/>
      </dsp:nvSpPr>
      <dsp:spPr>
        <a:xfrm>
          <a:off x="4466632" y="812842"/>
          <a:ext cx="903113" cy="1191475"/>
        </a:xfrm>
        <a:custGeom>
          <a:avLst/>
          <a:gdLst/>
          <a:ahLst/>
          <a:cxnLst/>
          <a:rect l="0" t="0" r="0" b="0"/>
          <a:pathLst>
            <a:path>
              <a:moveTo>
                <a:pt x="903113" y="0"/>
              </a:moveTo>
              <a:lnTo>
                <a:pt x="903113" y="1139153"/>
              </a:lnTo>
              <a:lnTo>
                <a:pt x="0" y="1139153"/>
              </a:lnTo>
              <a:lnTo>
                <a:pt x="0" y="1191475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AE505A-FCFA-4988-826B-BCAC919006B8}">
      <dsp:nvSpPr>
        <dsp:cNvPr id="0" name=""/>
        <dsp:cNvSpPr/>
      </dsp:nvSpPr>
      <dsp:spPr>
        <a:xfrm>
          <a:off x="1979772" y="2742996"/>
          <a:ext cx="255237" cy="131730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17308"/>
              </a:lnTo>
              <a:lnTo>
                <a:pt x="255237" y="1317308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C17448-03BF-455E-81B4-0E40B4832EF8}">
      <dsp:nvSpPr>
        <dsp:cNvPr id="0" name=""/>
        <dsp:cNvSpPr/>
      </dsp:nvSpPr>
      <dsp:spPr>
        <a:xfrm>
          <a:off x="1979772" y="2742996"/>
          <a:ext cx="255237" cy="473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3984"/>
              </a:lnTo>
              <a:lnTo>
                <a:pt x="255237" y="473984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6BD306B-5271-4AAB-B0DF-CEFC95E2DEDA}">
      <dsp:nvSpPr>
        <dsp:cNvPr id="0" name=""/>
        <dsp:cNvSpPr/>
      </dsp:nvSpPr>
      <dsp:spPr>
        <a:xfrm>
          <a:off x="2660405" y="812842"/>
          <a:ext cx="2709340" cy="1191475"/>
        </a:xfrm>
        <a:custGeom>
          <a:avLst/>
          <a:gdLst/>
          <a:ahLst/>
          <a:cxnLst/>
          <a:rect l="0" t="0" r="0" b="0"/>
          <a:pathLst>
            <a:path>
              <a:moveTo>
                <a:pt x="2709340" y="0"/>
              </a:moveTo>
              <a:lnTo>
                <a:pt x="2709340" y="1139153"/>
              </a:lnTo>
              <a:lnTo>
                <a:pt x="0" y="1139153"/>
              </a:lnTo>
              <a:lnTo>
                <a:pt x="0" y="1191475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BD8425-4637-470F-AE6B-D0A1E10324CC}">
      <dsp:nvSpPr>
        <dsp:cNvPr id="0" name=""/>
        <dsp:cNvSpPr/>
      </dsp:nvSpPr>
      <dsp:spPr>
        <a:xfrm>
          <a:off x="173545" y="2742996"/>
          <a:ext cx="255237" cy="47398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73984"/>
              </a:lnTo>
              <a:lnTo>
                <a:pt x="255237" y="473984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DDD33B-F223-442F-AD4D-758B0D923474}">
      <dsp:nvSpPr>
        <dsp:cNvPr id="0" name=""/>
        <dsp:cNvSpPr/>
      </dsp:nvSpPr>
      <dsp:spPr>
        <a:xfrm>
          <a:off x="854178" y="812842"/>
          <a:ext cx="4515567" cy="1191475"/>
        </a:xfrm>
        <a:custGeom>
          <a:avLst/>
          <a:gdLst/>
          <a:ahLst/>
          <a:cxnLst/>
          <a:rect l="0" t="0" r="0" b="0"/>
          <a:pathLst>
            <a:path>
              <a:moveTo>
                <a:pt x="4515567" y="0"/>
              </a:moveTo>
              <a:lnTo>
                <a:pt x="4515567" y="1139153"/>
              </a:lnTo>
              <a:lnTo>
                <a:pt x="0" y="1139153"/>
              </a:lnTo>
              <a:lnTo>
                <a:pt x="0" y="1191475"/>
              </a:lnTo>
            </a:path>
          </a:pathLst>
        </a:custGeom>
        <a:noFill/>
        <a:ln w="12700" cap="flat" cmpd="sng" algn="ctr">
          <a:solidFill>
            <a:schemeClr val="bg2">
              <a:lumMod val="7500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F05053A-AD92-4CA9-987A-54503EE74A75}">
      <dsp:nvSpPr>
        <dsp:cNvPr id="0" name=""/>
        <dsp:cNvSpPr/>
      </dsp:nvSpPr>
      <dsp:spPr>
        <a:xfrm>
          <a:off x="4071399" y="0"/>
          <a:ext cx="2596692" cy="812842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i="0" kern="1200" spc="100" dirty="0">
              <a:solidFill>
                <a:schemeClr val="accent1"/>
              </a:solidFill>
              <a:latin typeface="+mn-lt"/>
            </a:rPr>
            <a:t>MIRJAM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i="0" kern="1200" spc="100" dirty="0">
              <a:solidFill>
                <a:schemeClr val="accent1"/>
              </a:solidFill>
              <a:latin typeface="+mn-lt"/>
            </a:rPr>
            <a:t>NILSSON</a:t>
          </a:r>
          <a:br>
            <a:rPr lang="fr-FR" sz="1100" kern="1200" spc="100" baseline="0" dirty="0">
              <a:solidFill>
                <a:schemeClr val="accent1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kern="1200" spc="100" dirty="0">
              <a:solidFill>
                <a:schemeClr val="accent1"/>
              </a:solidFill>
              <a:latin typeface="+mn-lt"/>
            </a:rPr>
            <a:t>Président</a:t>
          </a:r>
          <a:endParaRPr lang="fr-FR" sz="1100" kern="1200" spc="100" baseline="0" dirty="0">
            <a:solidFill>
              <a:schemeClr val="accent1"/>
            </a:solidFill>
            <a:latin typeface="+mn-lt"/>
          </a:endParaRPr>
        </a:p>
      </dsp:txBody>
      <dsp:txXfrm>
        <a:off x="4071399" y="0"/>
        <a:ext cx="2596692" cy="812842"/>
      </dsp:txXfrm>
    </dsp:sp>
    <dsp:sp modelId="{4C81A2DE-EFF4-450D-A4F6-26F811063965}">
      <dsp:nvSpPr>
        <dsp:cNvPr id="0" name=""/>
        <dsp:cNvSpPr/>
      </dsp:nvSpPr>
      <dsp:spPr>
        <a:xfrm>
          <a:off x="3387" y="2004317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AOÛT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BERGQVIST</a:t>
          </a:r>
          <a:br>
            <a:rPr lang="fr-FR" sz="1100" kern="12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kern="1200" spc="100">
              <a:solidFill>
                <a:schemeClr val="tx2"/>
              </a:solidFill>
              <a:latin typeface="+mn-lt"/>
            </a:rPr>
            <a:t>Vice-Président Finances</a:t>
          </a:r>
          <a:endParaRPr lang="fr-FR" sz="1100" kern="1200" spc="100" baseline="0" dirty="0">
            <a:solidFill>
              <a:schemeClr val="tx2"/>
            </a:solidFill>
            <a:latin typeface="+mn-lt"/>
          </a:endParaRPr>
        </a:p>
      </dsp:txBody>
      <dsp:txXfrm>
        <a:off x="3387" y="2004317"/>
        <a:ext cx="1701581" cy="738678"/>
      </dsp:txXfrm>
    </dsp:sp>
    <dsp:sp modelId="{89114272-CF0C-48B7-B7BE-64C65636C5F4}">
      <dsp:nvSpPr>
        <dsp:cNvPr id="0" name=""/>
        <dsp:cNvSpPr/>
      </dsp:nvSpPr>
      <dsp:spPr>
        <a:xfrm>
          <a:off x="428782" y="2847641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</a:rPr>
            <a:t>MIRA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</a:rPr>
            <a:t>KARLSSON</a:t>
          </a:r>
          <a:br>
            <a:rPr lang="fr-FR" sz="1100" kern="1200" spc="100" baseline="0" dirty="0">
              <a:solidFill>
                <a:schemeClr val="accent4"/>
              </a:solidFill>
              <a:latin typeface="+mn-lt"/>
            </a:rPr>
          </a:br>
          <a:r>
            <a:rPr lang="fr-FR" sz="1100" b="0" kern="1200" spc="100">
              <a:solidFill>
                <a:schemeClr val="accent4"/>
              </a:solidFill>
              <a:latin typeface="+mn-lt"/>
            </a:rPr>
            <a:t>Comptabilité</a:t>
          </a:r>
          <a:endParaRPr lang="fr-FR" sz="1100" kern="1200" spc="100" baseline="0" dirty="0">
            <a:solidFill>
              <a:schemeClr val="accent4"/>
            </a:solidFill>
            <a:latin typeface="+mn-lt"/>
          </a:endParaRPr>
        </a:p>
      </dsp:txBody>
      <dsp:txXfrm>
        <a:off x="428782" y="2847641"/>
        <a:ext cx="1701581" cy="738678"/>
      </dsp:txXfrm>
    </dsp:sp>
    <dsp:sp modelId="{5E847E10-187B-4687-8167-957754E0FCEF}">
      <dsp:nvSpPr>
        <dsp:cNvPr id="0" name=""/>
        <dsp:cNvSpPr/>
      </dsp:nvSpPr>
      <dsp:spPr>
        <a:xfrm>
          <a:off x="1809614" y="2004317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ANGELICA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ASTROM</a:t>
          </a:r>
          <a:br>
            <a:rPr lang="fr-FR" sz="1100" kern="12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kern="1200" spc="100">
              <a:solidFill>
                <a:schemeClr val="tx2"/>
              </a:solidFill>
              <a:latin typeface="+mn-lt"/>
            </a:rPr>
            <a:t>Vice-Président Technologies</a:t>
          </a:r>
          <a:endParaRPr lang="fr-FR" sz="1100" kern="1200" spc="100" baseline="0" dirty="0">
            <a:solidFill>
              <a:schemeClr val="tx2"/>
            </a:solidFill>
            <a:latin typeface="+mn-lt"/>
          </a:endParaRPr>
        </a:p>
      </dsp:txBody>
      <dsp:txXfrm>
        <a:off x="1809614" y="2004317"/>
        <a:ext cx="1701581" cy="738678"/>
      </dsp:txXfrm>
    </dsp:sp>
    <dsp:sp modelId="{E77731A4-8E9B-4D51-BF6F-6DEB0C17C564}">
      <dsp:nvSpPr>
        <dsp:cNvPr id="0" name=""/>
        <dsp:cNvSpPr/>
      </dsp:nvSpPr>
      <dsp:spPr>
        <a:xfrm>
          <a:off x="2235009" y="2847641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  <a:ea typeface="+mn-ea"/>
              <a:cs typeface="+mn-cs"/>
            </a:rPr>
            <a:t>AVRIL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  <a:ea typeface="+mn-ea"/>
              <a:cs typeface="+mn-cs"/>
            </a:rPr>
            <a:t>HANSSON</a:t>
          </a:r>
          <a:br>
            <a:rPr lang="fr-FR" sz="1100" b="1" kern="1200" spc="100" baseline="0" dirty="0">
              <a:solidFill>
                <a:schemeClr val="accent4"/>
              </a:solidFill>
              <a:latin typeface="Avenir Book" panose="02000503020000020003" pitchFamily="2" charset="0"/>
              <a:ea typeface="+mn-ea"/>
              <a:cs typeface="Arial"/>
            </a:rPr>
          </a:br>
          <a:r>
            <a:rPr lang="fr-FR" sz="1100" b="0" kern="1200" spc="100">
              <a:solidFill>
                <a:schemeClr val="accent4"/>
              </a:solidFill>
              <a:latin typeface="+mn-lt"/>
              <a:ea typeface="+mn-ea"/>
              <a:cs typeface="+mn-cs"/>
            </a:rPr>
            <a:t>Support technique</a:t>
          </a:r>
          <a:endParaRPr lang="fr-FR" sz="1100" kern="1200" spc="100" baseline="0" dirty="0">
            <a:solidFill>
              <a:schemeClr val="accent4"/>
            </a:solidFill>
            <a:latin typeface="+mn-lt"/>
          </a:endParaRPr>
        </a:p>
      </dsp:txBody>
      <dsp:txXfrm>
        <a:off x="2235009" y="2847641"/>
        <a:ext cx="1701581" cy="738678"/>
      </dsp:txXfrm>
    </dsp:sp>
    <dsp:sp modelId="{EEA1FDCB-6CC4-4975-9EB2-489C034C0DC3}">
      <dsp:nvSpPr>
        <dsp:cNvPr id="0" name=""/>
        <dsp:cNvSpPr/>
      </dsp:nvSpPr>
      <dsp:spPr>
        <a:xfrm>
          <a:off x="2235009" y="3690965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JENS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BEAULIEU</a:t>
          </a:r>
          <a:br>
            <a:rPr lang="fr-FR" sz="1100" kern="12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kern="1200" spc="100">
              <a:solidFill>
                <a:schemeClr val="tx2"/>
              </a:solidFill>
              <a:latin typeface="+mn-lt"/>
            </a:rPr>
            <a:t>Chef de projet</a:t>
          </a:r>
          <a:endParaRPr lang="fr-FR" sz="1100" kern="1200" spc="100" baseline="0" dirty="0">
            <a:solidFill>
              <a:schemeClr val="tx1">
                <a:lumMod val="75000"/>
                <a:lumOff val="25000"/>
              </a:schemeClr>
            </a:solidFill>
            <a:latin typeface="+mn-lt"/>
          </a:endParaRPr>
        </a:p>
      </dsp:txBody>
      <dsp:txXfrm>
        <a:off x="2235009" y="3690965"/>
        <a:ext cx="1701581" cy="738678"/>
      </dsp:txXfrm>
    </dsp:sp>
    <dsp:sp modelId="{E1DE2E46-16B2-4015-92E2-5DAF1F365AE1}">
      <dsp:nvSpPr>
        <dsp:cNvPr id="0" name=""/>
        <dsp:cNvSpPr/>
      </dsp:nvSpPr>
      <dsp:spPr>
        <a:xfrm>
          <a:off x="3615841" y="2004317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ALLAN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MATTSSON</a:t>
          </a:r>
          <a:br>
            <a:rPr lang="fr-FR" sz="1100" kern="12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kern="1200" spc="100">
              <a:solidFill>
                <a:schemeClr val="tx2"/>
              </a:solidFill>
              <a:latin typeface="+mn-lt"/>
            </a:rPr>
            <a:t>Vice-Président Opérations</a:t>
          </a:r>
          <a:endParaRPr lang="fr-FR" sz="1100" kern="1200" spc="100" baseline="0" dirty="0">
            <a:solidFill>
              <a:schemeClr val="tx2"/>
            </a:solidFill>
            <a:latin typeface="+mn-lt"/>
          </a:endParaRPr>
        </a:p>
      </dsp:txBody>
      <dsp:txXfrm>
        <a:off x="3615841" y="2004317"/>
        <a:ext cx="1701581" cy="738678"/>
      </dsp:txXfrm>
    </dsp:sp>
    <dsp:sp modelId="{89F8D768-3E5D-4B44-8E95-6F9D639FD86D}">
      <dsp:nvSpPr>
        <dsp:cNvPr id="0" name=""/>
        <dsp:cNvSpPr/>
      </dsp:nvSpPr>
      <dsp:spPr>
        <a:xfrm>
          <a:off x="4041236" y="2847641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</a:rPr>
            <a:t>CORALIE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</a:rPr>
            <a:t>HÉTU</a:t>
          </a:r>
          <a:br>
            <a:rPr lang="fr-FR" sz="1100" kern="1200" spc="100" baseline="0" dirty="0">
              <a:solidFill>
                <a:schemeClr val="accent4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kern="1200" spc="100">
              <a:solidFill>
                <a:schemeClr val="accent4"/>
              </a:solidFill>
              <a:latin typeface="+mn-lt"/>
            </a:rPr>
            <a:t>Installations</a:t>
          </a:r>
          <a:endParaRPr lang="fr-FR" sz="1100" kern="1200" spc="100" baseline="0" dirty="0">
            <a:solidFill>
              <a:schemeClr val="accent4"/>
            </a:solidFill>
            <a:latin typeface="+mn-lt"/>
          </a:endParaRPr>
        </a:p>
      </dsp:txBody>
      <dsp:txXfrm>
        <a:off x="4041236" y="2847641"/>
        <a:ext cx="1701581" cy="738678"/>
      </dsp:txXfrm>
    </dsp:sp>
    <dsp:sp modelId="{536330F1-3B8A-41C7-8E1D-BE7929ADDB09}">
      <dsp:nvSpPr>
        <dsp:cNvPr id="0" name=""/>
        <dsp:cNvSpPr/>
      </dsp:nvSpPr>
      <dsp:spPr>
        <a:xfrm>
          <a:off x="5422068" y="2004317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FLORA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BERGGREN</a:t>
          </a:r>
          <a:br>
            <a:rPr lang="fr-FR" sz="1100" kern="12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kern="1200" spc="100">
              <a:solidFill>
                <a:schemeClr val="tx2"/>
              </a:solidFill>
              <a:latin typeface="+mn-lt"/>
            </a:rPr>
            <a:t>Vice-Président du marketing</a:t>
          </a:r>
          <a:endParaRPr lang="fr-FR" sz="1100" kern="1200" spc="100" baseline="0" dirty="0">
            <a:solidFill>
              <a:schemeClr val="tx2"/>
            </a:solidFill>
            <a:latin typeface="+mn-lt"/>
          </a:endParaRPr>
        </a:p>
      </dsp:txBody>
      <dsp:txXfrm>
        <a:off x="5422068" y="2004317"/>
        <a:ext cx="1701581" cy="738678"/>
      </dsp:txXfrm>
    </dsp:sp>
    <dsp:sp modelId="{7AD35544-DD7B-471E-B1D4-CEB3F191E25C}">
      <dsp:nvSpPr>
        <dsp:cNvPr id="0" name=""/>
        <dsp:cNvSpPr/>
      </dsp:nvSpPr>
      <dsp:spPr>
        <a:xfrm>
          <a:off x="5847463" y="2847641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</a:rPr>
            <a:t>JENS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</a:rPr>
            <a:t>BEAULIEU</a:t>
          </a:r>
          <a:br>
            <a:rPr lang="fr-FR" sz="1100" kern="1200" spc="100" baseline="0" dirty="0">
              <a:solidFill>
                <a:schemeClr val="accent4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kern="1200" spc="100">
              <a:solidFill>
                <a:schemeClr val="accent4"/>
              </a:solidFill>
              <a:latin typeface="+mn-lt"/>
            </a:rPr>
            <a:t>Chef de projet</a:t>
          </a:r>
          <a:endParaRPr lang="fr-FR" sz="1100" kern="1200" spc="100" baseline="0" dirty="0">
            <a:solidFill>
              <a:schemeClr val="accent4"/>
            </a:solidFill>
            <a:latin typeface="+mn-lt"/>
          </a:endParaRPr>
        </a:p>
      </dsp:txBody>
      <dsp:txXfrm>
        <a:off x="5847463" y="2847641"/>
        <a:ext cx="1701581" cy="738678"/>
      </dsp:txXfrm>
    </dsp:sp>
    <dsp:sp modelId="{85077965-9386-43A5-AF5F-3094EE9DE711}">
      <dsp:nvSpPr>
        <dsp:cNvPr id="0" name=""/>
        <dsp:cNvSpPr/>
      </dsp:nvSpPr>
      <dsp:spPr>
        <a:xfrm>
          <a:off x="5847463" y="3690965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MIRA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KARLSSON</a:t>
          </a:r>
          <a:br>
            <a:rPr lang="fr-FR" sz="1100" kern="12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kern="1200" spc="100">
              <a:solidFill>
                <a:schemeClr val="tx2"/>
              </a:solidFill>
              <a:latin typeface="+mn-lt"/>
            </a:rPr>
            <a:t>Comptabilité</a:t>
          </a:r>
          <a:endParaRPr lang="fr-FR" sz="1100" kern="1200" spc="100" baseline="0" dirty="0">
            <a:solidFill>
              <a:schemeClr val="tx1">
                <a:lumMod val="75000"/>
                <a:lumOff val="25000"/>
              </a:schemeClr>
            </a:solidFill>
            <a:latin typeface="+mn-lt"/>
          </a:endParaRPr>
        </a:p>
      </dsp:txBody>
      <dsp:txXfrm>
        <a:off x="5847463" y="3690965"/>
        <a:ext cx="1701581" cy="738678"/>
      </dsp:txXfrm>
    </dsp:sp>
    <dsp:sp modelId="{D2B68863-E509-42B4-BA2D-4186173895B7}">
      <dsp:nvSpPr>
        <dsp:cNvPr id="0" name=""/>
        <dsp:cNvSpPr/>
      </dsp:nvSpPr>
      <dsp:spPr>
        <a:xfrm>
          <a:off x="7228295" y="2004317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FLORA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BERGGREN</a:t>
          </a:r>
          <a:br>
            <a:rPr lang="fr-FR" sz="1100" kern="12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kern="1200" spc="100">
              <a:solidFill>
                <a:schemeClr val="tx2"/>
              </a:solidFill>
              <a:latin typeface="+mn-lt"/>
            </a:rPr>
            <a:t>Vice-Président Production</a:t>
          </a:r>
          <a:endParaRPr lang="fr-FR" sz="1100" kern="1200" spc="100" baseline="0" dirty="0">
            <a:solidFill>
              <a:schemeClr val="tx2"/>
            </a:solidFill>
            <a:latin typeface="+mn-lt"/>
          </a:endParaRPr>
        </a:p>
      </dsp:txBody>
      <dsp:txXfrm>
        <a:off x="7228295" y="2004317"/>
        <a:ext cx="1701581" cy="738678"/>
      </dsp:txXfrm>
    </dsp:sp>
    <dsp:sp modelId="{6ED6E5A9-3058-4EA2-AB65-F57AED0152C0}">
      <dsp:nvSpPr>
        <dsp:cNvPr id="0" name=""/>
        <dsp:cNvSpPr/>
      </dsp:nvSpPr>
      <dsp:spPr>
        <a:xfrm>
          <a:off x="7653690" y="2847641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</a:rPr>
            <a:t>VICTORIA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</a:rPr>
            <a:t>HÉTU</a:t>
          </a:r>
          <a:br>
            <a:rPr lang="fr-FR" sz="1100" kern="1200" spc="100" baseline="0" dirty="0">
              <a:solidFill>
                <a:schemeClr val="accent4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kern="1200" spc="100">
              <a:solidFill>
                <a:schemeClr val="accent4"/>
              </a:solidFill>
              <a:latin typeface="+mn-lt"/>
            </a:rPr>
            <a:t>Gestionnaire de production</a:t>
          </a:r>
          <a:endParaRPr lang="fr-FR" sz="1100" kern="1200" spc="100" baseline="0" dirty="0">
            <a:solidFill>
              <a:schemeClr val="accent4"/>
            </a:solidFill>
            <a:latin typeface="+mn-lt"/>
          </a:endParaRPr>
        </a:p>
      </dsp:txBody>
      <dsp:txXfrm>
        <a:off x="7653690" y="2847641"/>
        <a:ext cx="1701581" cy="738678"/>
      </dsp:txXfrm>
    </dsp:sp>
    <dsp:sp modelId="{882FD136-E806-4591-9F05-7BC9DD076C7E}">
      <dsp:nvSpPr>
        <dsp:cNvPr id="0" name=""/>
        <dsp:cNvSpPr/>
      </dsp:nvSpPr>
      <dsp:spPr>
        <a:xfrm>
          <a:off x="9034522" y="2004317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tx2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IAN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tx2"/>
              </a:solidFill>
              <a:latin typeface="+mn-lt"/>
            </a:rPr>
            <a:t>HANSSON</a:t>
          </a:r>
          <a:br>
            <a:rPr lang="fr-FR" sz="1100" kern="1200" spc="100" baseline="0" dirty="0">
              <a:solidFill>
                <a:schemeClr val="tx2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kern="1200" spc="100">
              <a:solidFill>
                <a:schemeClr val="tx2"/>
              </a:solidFill>
              <a:latin typeface="+mn-lt"/>
            </a:rPr>
            <a:t>Vice-Président Transports</a:t>
          </a:r>
          <a:endParaRPr lang="fr-FR" sz="1100" kern="1200" spc="100" baseline="0" dirty="0">
            <a:solidFill>
              <a:schemeClr val="tx2"/>
            </a:solidFill>
            <a:latin typeface="+mn-lt"/>
          </a:endParaRPr>
        </a:p>
      </dsp:txBody>
      <dsp:txXfrm>
        <a:off x="9034522" y="2004317"/>
        <a:ext cx="1701581" cy="738678"/>
      </dsp:txXfrm>
    </dsp:sp>
    <dsp:sp modelId="{03C867D7-4F26-4BE0-91DC-A6C967091C77}">
      <dsp:nvSpPr>
        <dsp:cNvPr id="0" name=""/>
        <dsp:cNvSpPr/>
      </dsp:nvSpPr>
      <dsp:spPr>
        <a:xfrm>
          <a:off x="9459917" y="2847641"/>
          <a:ext cx="1701581" cy="738678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  <a:ea typeface="+mn-ea"/>
              <a:cs typeface="+mn-cs"/>
            </a:rPr>
            <a:t>ANGELICA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kern="1200" spc="100">
              <a:solidFill>
                <a:schemeClr val="accent4"/>
              </a:solidFill>
              <a:latin typeface="+mn-lt"/>
              <a:ea typeface="+mn-ea"/>
              <a:cs typeface="+mn-cs"/>
            </a:rPr>
            <a:t>HANSSON</a:t>
          </a:r>
          <a:br>
            <a:rPr lang="fr-FR" sz="1100" b="1" kern="1200" spc="100" baseline="0" dirty="0">
              <a:solidFill>
                <a:schemeClr val="accent4"/>
              </a:solidFill>
              <a:latin typeface="Avenir Book" panose="02000503020000020003" pitchFamily="2" charset="0"/>
              <a:ea typeface="+mn-ea"/>
              <a:cs typeface="Arial"/>
            </a:rPr>
          </a:br>
          <a:r>
            <a:rPr lang="fr-FR" sz="1100" b="0" kern="1200" spc="100">
              <a:solidFill>
                <a:schemeClr val="accent4"/>
              </a:solidFill>
              <a:latin typeface="+mn-lt"/>
              <a:ea typeface="+mn-ea"/>
              <a:cs typeface="+mn-cs"/>
            </a:rPr>
            <a:t>Expéditions</a:t>
          </a:r>
          <a:endParaRPr lang="fr-FR" sz="1100" kern="1200" spc="100" baseline="0" dirty="0">
            <a:solidFill>
              <a:schemeClr val="accent4"/>
            </a:solidFill>
            <a:latin typeface="+mn-lt"/>
          </a:endParaRPr>
        </a:p>
      </dsp:txBody>
      <dsp:txXfrm>
        <a:off x="9459917" y="2847641"/>
        <a:ext cx="1701581" cy="738678"/>
      </dsp:txXfrm>
    </dsp:sp>
    <dsp:sp modelId="{718647DF-4DF6-46CF-99A7-0B3CE6F655EB}">
      <dsp:nvSpPr>
        <dsp:cNvPr id="0" name=""/>
        <dsp:cNvSpPr/>
      </dsp:nvSpPr>
      <dsp:spPr>
        <a:xfrm>
          <a:off x="2933195" y="1086830"/>
          <a:ext cx="2384227" cy="812842"/>
        </a:xfrm>
        <a:prstGeom prst="rect">
          <a:avLst/>
        </a:prstGeom>
        <a:solidFill>
          <a:schemeClr val="accent3"/>
        </a:solidFill>
        <a:ln w="19050" cap="flat" cmpd="sng" algn="ctr">
          <a:solidFill>
            <a:schemeClr val="accent4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" tIns="6985" rIns="6985" bIns="6985" numCol="1" spcCol="1270" rtlCol="0" anchor="ctr" anchorCtr="0">
          <a:noAutofit/>
        </a:bodyPr>
        <a:lstStyle/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i="0" kern="1200" spc="100">
              <a:solidFill>
                <a:schemeClr val="accent4"/>
              </a:solidFill>
              <a:latin typeface="+mn-lt"/>
            </a:rPr>
            <a:t>VICTORIA </a:t>
          </a:r>
        </a:p>
        <a:p>
          <a:pPr marL="0" lvl="0" indent="0" algn="ctr" defTabSz="488950" rtl="0">
            <a:lnSpc>
              <a:spcPct val="100000"/>
            </a:lnSpc>
            <a:spcBef>
              <a:spcPct val="0"/>
            </a:spcBef>
            <a:spcAft>
              <a:spcPts val="0"/>
            </a:spcAft>
            <a:buNone/>
          </a:pPr>
          <a:r>
            <a:rPr lang="fr-FR" sz="1100" b="1" i="0" kern="1200" spc="100">
              <a:solidFill>
                <a:schemeClr val="accent4"/>
              </a:solidFill>
              <a:latin typeface="+mn-lt"/>
            </a:rPr>
            <a:t>LINDQVIST</a:t>
          </a:r>
          <a:br>
            <a:rPr lang="fr-FR" sz="1100" kern="1200" spc="100" baseline="0" dirty="0">
              <a:solidFill>
                <a:schemeClr val="accent4"/>
              </a:solidFill>
              <a:latin typeface="Avenir Book" panose="02000503020000020003" pitchFamily="2" charset="0"/>
              <a:cs typeface="Arial"/>
            </a:rPr>
          </a:br>
          <a:r>
            <a:rPr lang="fr-FR" sz="1100" b="0" kern="1200" spc="100">
              <a:solidFill>
                <a:schemeClr val="accent4"/>
              </a:solidFill>
              <a:latin typeface="+mn-lt"/>
            </a:rPr>
            <a:t>Assistant exécutif</a:t>
          </a:r>
          <a:endParaRPr lang="fr-FR" sz="1100" kern="1200" spc="100" baseline="0" dirty="0">
            <a:solidFill>
              <a:schemeClr val="accent4"/>
            </a:solidFill>
            <a:latin typeface="+mn-lt"/>
          </a:endParaRPr>
        </a:p>
      </dsp:txBody>
      <dsp:txXfrm>
        <a:off x="2933195" y="1086830"/>
        <a:ext cx="2384227" cy="81284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>
            <a:extLst>
              <a:ext uri="{FF2B5EF4-FFF2-40B4-BE49-F238E27FC236}">
                <a16:creationId xmlns:a16="http://schemas.microsoft.com/office/drawing/2014/main" id="{072623BC-5453-41D9-8AAA-DC8C046E78B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FF67D222-4B37-4341-A20E-5F7F6C34485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36061D9A-746F-451D-A588-E1812F761F0E}" type="datetimeFigureOut">
              <a:rPr lang="fr-FR" smtClean="0"/>
              <a:t>04/11/2022</a:t>
            </a:fld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B166901-B1E0-4CE0-9E4B-28767C873344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9224F09-7EC3-4666-A1BC-C6E796D196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F248A818-BD7E-4D23-9FDE-11234E86998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5066768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svg>
</file>

<file path=ppt/media/image11.png>
</file>

<file path=ppt/media/image12.svg>
</file>

<file path=ppt/media/image13.png>
</file>

<file path=ppt/media/image14.svg>
</file>

<file path=ppt/media/image15.jpeg>
</file>

<file path=ppt/media/image2.jpeg>
</file>

<file path=ppt/media/image3.jpeg>
</file>

<file path=ppt/media/image4.png>
</file>

<file path=ppt/media/image5.jpeg>
</file>

<file path=ppt/media/image6.jpe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fr-FR" sz="1200"/>
            </a:lvl1pPr>
          </a:lstStyle>
          <a:p>
            <a:pPr rtl="0"/>
            <a:fld id="{30AB2845-231E-434A-B678-E6CE4B27D651}" type="datetimeFigureOut">
              <a:rPr lang="fr-FR" smtClean="0"/>
              <a:t>04/11/2022</a:t>
            </a:fld>
            <a:endParaRPr lang="fr-FR" dirty="0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5" name="Espace réservé des commentaires 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  <a:p>
            <a:pPr lvl="4" rtl="0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fr-FR" sz="1200"/>
            </a:lvl1pPr>
          </a:lstStyle>
          <a:p>
            <a:pPr rtl="0"/>
            <a:endParaRPr lang="fr-FR" dirty="0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fr-FR" sz="1200"/>
            </a:lvl1pPr>
          </a:lstStyle>
          <a:p>
            <a:pPr rtl="0"/>
            <a:fld id="{943A4303-F8B1-2446-9487-0E9B8F299762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12438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fr-F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501874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206319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11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6148198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12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578723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13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719362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14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2451527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15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33916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63427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17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1879973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18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8670321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440019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818345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943A4303-F8B1-2446-9487-0E9B8F299762}" type="slidenum">
              <a:rPr lang="fr-FR" smtClean="0"/>
              <a:t>20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24396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805347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18920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commentaire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943A4303-F8B1-2446-9487-0E9B8F299762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32362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95944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429699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58067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943A4303-F8B1-2446-9487-0E9B8F299762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748733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e de tit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re 1">
            <a:extLst>
              <a:ext uri="{FF2B5EF4-FFF2-40B4-BE49-F238E27FC236}">
                <a16:creationId xmlns:a16="http://schemas.microsoft.com/office/drawing/2014/main" id="{5159547C-AB38-C793-550F-7C7D6CEE22D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78224" y="-1"/>
            <a:ext cx="11035552" cy="6858001"/>
          </a:xfrm>
          <a:noFill/>
        </p:spPr>
        <p:txBody>
          <a:bodyPr lIns="0" tIns="0" rIns="0" bIns="0" rtlCol="0" anchor="ctr">
            <a:noAutofit/>
          </a:bodyPr>
          <a:lstStyle>
            <a:lvl1pPr algn="l">
              <a:defRPr lang="fr-FR" sz="8000" kern="1200" spc="1000" baseline="0">
                <a:ln>
                  <a:noFill/>
                </a:ln>
                <a:solidFill>
                  <a:srgbClr val="CB6E50"/>
                </a:solidFill>
                <a:latin typeface="+mj-lt"/>
              </a:defRPr>
            </a:lvl1pPr>
          </a:lstStyle>
          <a:p>
            <a:pPr rtl="0"/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</a:p>
        </p:txBody>
      </p:sp>
      <p:sp>
        <p:nvSpPr>
          <p:cNvPr id="8" name="Espace réservé d’image 26">
            <a:extLst>
              <a:ext uri="{FF2B5EF4-FFF2-40B4-BE49-F238E27FC236}">
                <a16:creationId xmlns:a16="http://schemas.microsoft.com/office/drawing/2014/main" id="{C0B4C216-E27C-7A50-CF5C-D340913FF5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8308" y="604554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tx2">
              <a:lumMod val="75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fr-FR" sz="1400" b="0" i="0">
                <a:solidFill>
                  <a:schemeClr val="bg1"/>
                </a:solidFill>
                <a:latin typeface="Arial" panose="02000503020000020003" pitchFamily="2" charset="0"/>
                <a:cs typeface="Arial"/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0C4CF15-8EEB-3E61-A35B-A44FACDCD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8308" y="5901989"/>
            <a:ext cx="4085468" cy="468087"/>
          </a:xfrm>
        </p:spPr>
        <p:txBody>
          <a:bodyPr lIns="0" tIns="0" rIns="0" bIns="0" rtlCol="0">
            <a:normAutofit/>
          </a:bodyPr>
          <a:lstStyle>
            <a:lvl1pPr marL="0" indent="0" algn="ctr">
              <a:buNone/>
              <a:defRPr lang="fr-FR" sz="18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lang="fr-FR" sz="2000"/>
            </a:lvl2pPr>
            <a:lvl3pPr marL="914400" indent="0" algn="ctr">
              <a:buNone/>
              <a:defRPr lang="fr-FR" sz="1800"/>
            </a:lvl3pPr>
            <a:lvl4pPr marL="1371600" indent="0" algn="ctr">
              <a:buNone/>
              <a:defRPr lang="fr-FR" sz="1600"/>
            </a:lvl4pPr>
            <a:lvl5pPr marL="1828800" indent="0" algn="ctr">
              <a:buNone/>
              <a:defRPr lang="fr-FR" sz="1600"/>
            </a:lvl5pPr>
            <a:lvl6pPr marL="2286000" indent="0" algn="ctr">
              <a:buNone/>
              <a:defRPr lang="fr-FR" sz="1600"/>
            </a:lvl6pPr>
            <a:lvl7pPr marL="2743200" indent="0" algn="ctr">
              <a:buNone/>
              <a:defRPr lang="fr-FR" sz="1600"/>
            </a:lvl7pPr>
            <a:lvl8pPr marL="3200400" indent="0" algn="ctr">
              <a:buNone/>
              <a:defRPr lang="fr-FR" sz="1600"/>
            </a:lvl8pPr>
            <a:lvl9pPr marL="3657600" indent="0" algn="ctr">
              <a:buNone/>
              <a:defRPr lang="fr-FR" sz="1600"/>
            </a:lvl9pPr>
          </a:lstStyle>
          <a:p>
            <a:pPr rtl="0"/>
            <a:r>
              <a:rPr lang="fr-FR"/>
              <a:t>Modifiez le style des sous-titres du masque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30254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re et conten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rtlCol="0" anchor="t"/>
          <a:lstStyle>
            <a:lvl1pPr algn="ctr">
              <a:defRPr lang="fr-FR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1916A793-0543-8519-4E06-4D8E6A4E8CE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19100" y="1837944"/>
            <a:ext cx="11353800" cy="3019086"/>
          </a:xfrm>
        </p:spPr>
        <p:txBody>
          <a:bodyPr rtlCol="0">
            <a:noAutofit/>
          </a:bodyPr>
          <a:lstStyle>
            <a:lvl1pPr>
              <a:defRPr lang="fr-FR" sz="3200"/>
            </a:lvl1pPr>
            <a:lvl2pPr marL="457200" indent="0" algn="l">
              <a:buNone/>
              <a:defRPr lang="fr-FR" sz="1400"/>
            </a:lvl2pPr>
            <a:lvl3pPr>
              <a:defRPr lang="fr-FR" sz="2400"/>
            </a:lvl3pPr>
            <a:lvl4pPr>
              <a:defRPr lang="fr-FR" sz="2000"/>
            </a:lvl4pPr>
            <a:lvl5pPr>
              <a:defRPr lang="fr-FR" sz="2000"/>
            </a:lvl5pPr>
            <a:lvl6pPr>
              <a:defRPr lang="fr-FR" sz="2000"/>
            </a:lvl6pPr>
            <a:lvl7pPr>
              <a:defRPr lang="fr-FR" sz="2000"/>
            </a:lvl7pPr>
            <a:lvl8pPr>
              <a:defRPr lang="fr-FR" sz="2000"/>
            </a:lvl8pPr>
            <a:lvl9pPr>
              <a:defRPr lang="fr-FR" sz="2000"/>
            </a:lvl9pPr>
          </a:lstStyle>
          <a:p>
            <a:pPr lvl="1" rtl="0"/>
            <a:r>
              <a:rPr lang="fr-FR"/>
              <a:t>Graphisme intelligent</a:t>
            </a:r>
          </a:p>
        </p:txBody>
      </p:sp>
      <p:sp>
        <p:nvSpPr>
          <p:cNvPr id="8" name="Espace réservé du texte 15">
            <a:extLst>
              <a:ext uri="{FF2B5EF4-FFF2-40B4-BE49-F238E27FC236}">
                <a16:creationId xmlns:a16="http://schemas.microsoft.com/office/drawing/2014/main" id="{2FA2A82A-5FFB-EAB7-624A-E00F9EA6DEC4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8459" y="5232509"/>
            <a:ext cx="2188729" cy="493151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fr-FR"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Modifier</a:t>
            </a:r>
          </a:p>
        </p:txBody>
      </p:sp>
      <p:sp>
        <p:nvSpPr>
          <p:cNvPr id="14" name="Espace réservé du texte 15">
            <a:extLst>
              <a:ext uri="{FF2B5EF4-FFF2-40B4-BE49-F238E27FC236}">
                <a16:creationId xmlns:a16="http://schemas.microsoft.com/office/drawing/2014/main" id="{1DD59288-2C4C-BA2F-F3C9-CEEC7BBAE558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547242" y="5232509"/>
            <a:ext cx="2188728" cy="493151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fr-FR"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Modifier</a:t>
            </a:r>
          </a:p>
        </p:txBody>
      </p:sp>
      <p:sp>
        <p:nvSpPr>
          <p:cNvPr id="12" name="Espace réservé du texte 15">
            <a:extLst>
              <a:ext uri="{FF2B5EF4-FFF2-40B4-BE49-F238E27FC236}">
                <a16:creationId xmlns:a16="http://schemas.microsoft.com/office/drawing/2014/main" id="{A221A6B3-B644-8124-2E99-CBB5C1C0B2E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456023" y="5232509"/>
            <a:ext cx="2188729" cy="493151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fr-FR"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Modifier</a:t>
            </a:r>
          </a:p>
        </p:txBody>
      </p:sp>
      <p:sp>
        <p:nvSpPr>
          <p:cNvPr id="10" name="Espace réservé du texte 15">
            <a:extLst>
              <a:ext uri="{FF2B5EF4-FFF2-40B4-BE49-F238E27FC236}">
                <a16:creationId xmlns:a16="http://schemas.microsoft.com/office/drawing/2014/main" id="{282FC433-EED8-C305-2AE2-E3BC9D42E55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9364806" y="5232509"/>
            <a:ext cx="2188729" cy="493151"/>
          </a:xfrm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fr-FR" sz="3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Modifier</a:t>
            </a:r>
          </a:p>
        </p:txBody>
      </p:sp>
      <p:sp>
        <p:nvSpPr>
          <p:cNvPr id="9" name="Espace réservé du texte 18">
            <a:extLst>
              <a:ext uri="{FF2B5EF4-FFF2-40B4-BE49-F238E27FC236}">
                <a16:creationId xmlns:a16="http://schemas.microsoft.com/office/drawing/2014/main" id="{0824A580-B433-CC76-2FDC-C607FC5ECF8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38459" y="5742851"/>
            <a:ext cx="2188729" cy="369332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lang="fr-FR"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15" name="Espace réservé du texte 18">
            <a:extLst>
              <a:ext uri="{FF2B5EF4-FFF2-40B4-BE49-F238E27FC236}">
                <a16:creationId xmlns:a16="http://schemas.microsoft.com/office/drawing/2014/main" id="{479803CA-9514-7183-8AC8-13CC5B840641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3547241" y="5742851"/>
            <a:ext cx="2188729" cy="369332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lang="fr-FR"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861F1384-35C1-15D1-9228-D96AC95355B8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456023" y="5742851"/>
            <a:ext cx="2188729" cy="369332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lang="fr-FR"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11" name="Espace réservé du texte 18">
            <a:extLst>
              <a:ext uri="{FF2B5EF4-FFF2-40B4-BE49-F238E27FC236}">
                <a16:creationId xmlns:a16="http://schemas.microsoft.com/office/drawing/2014/main" id="{38B1D216-8DC7-A8D4-4857-4C7529D982EF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9364806" y="5742851"/>
            <a:ext cx="2188729" cy="369332"/>
          </a:xfrm>
        </p:spPr>
        <p:txBody>
          <a:bodyPr lIns="0" tIns="0" rIns="0" bIns="0" rtlCol="0">
            <a:noAutofit/>
          </a:bodyPr>
          <a:lstStyle>
            <a:lvl1pPr marL="0" indent="0" algn="ctr">
              <a:lnSpc>
                <a:spcPct val="150000"/>
              </a:lnSpc>
              <a:buFont typeface="Arial" panose="020B0604020202020204" pitchFamily="34" charset="0"/>
              <a:buNone/>
              <a:defRPr lang="fr-FR" sz="14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8463595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re et contenu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d’image 26">
            <a:extLst>
              <a:ext uri="{FF2B5EF4-FFF2-40B4-BE49-F238E27FC236}">
                <a16:creationId xmlns:a16="http://schemas.microsoft.com/office/drawing/2014/main" id="{E0689DF6-C6F5-534C-0D45-ED59D003128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60958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4"/>
          </a:solidFill>
        </p:spPr>
        <p:txBody>
          <a:bodyPr wrap="square" rtlCol="0" anchor="ctr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lang="fr-FR" sz="1400" b="0" i="0">
                <a:solidFill>
                  <a:schemeClr val="bg1"/>
                </a:solidFill>
                <a:latin typeface="Arial" panose="02000503020000020003" pitchFamily="2" charset="0"/>
                <a:cs typeface="Arial"/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6" name="Zone de texte 15">
            <a:extLst>
              <a:ext uri="{FF2B5EF4-FFF2-40B4-BE49-F238E27FC236}">
                <a16:creationId xmlns:a16="http://schemas.microsoft.com/office/drawing/2014/main" id="{248A60E5-D102-7326-D77E-C6DF8BDDA7D6}"/>
              </a:ext>
            </a:extLst>
          </p:cNvPr>
          <p:cNvSpPr txBox="1"/>
          <p:nvPr userDrawn="1"/>
        </p:nvSpPr>
        <p:spPr>
          <a:xfrm>
            <a:off x="6598508" y="6079524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13" name="Titre 1">
            <a:extLst>
              <a:ext uri="{FF2B5EF4-FFF2-40B4-BE49-F238E27FC236}">
                <a16:creationId xmlns:a16="http://schemas.microsoft.com/office/drawing/2014/main" id="{2D67076B-6CF0-B20E-9689-27FA1127A72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48851" y="0"/>
            <a:ext cx="8160152" cy="6858000"/>
          </a:xfrm>
        </p:spPr>
        <p:txBody>
          <a:bodyPr rtlCol="0" anchor="ctr">
            <a:noAutofit/>
          </a:bodyPr>
          <a:lstStyle>
            <a:lvl1pPr algn="l">
              <a:defRPr lang="fr-FR" sz="8000">
                <a:solidFill>
                  <a:schemeClr val="bg1"/>
                </a:solidFill>
                <a:latin typeface="+mj-lt"/>
              </a:defRPr>
            </a:lvl1pPr>
          </a:lstStyle>
          <a:p>
            <a:pPr rtl="0"/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  <a:br>
              <a:rPr lang="fr-FR" dirty="0"/>
            </a:br>
            <a:r>
              <a:rPr lang="fr-FR"/>
              <a:t>Masque de titre</a:t>
            </a:r>
          </a:p>
        </p:txBody>
      </p:sp>
    </p:spTree>
    <p:extLst>
      <p:ext uri="{BB962C8B-B14F-4D97-AF65-F5344CB8AC3E}">
        <p14:creationId xmlns:p14="http://schemas.microsoft.com/office/powerpoint/2010/main" val="23530924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re et conten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re 1">
            <a:extLst>
              <a:ext uri="{FF2B5EF4-FFF2-40B4-BE49-F238E27FC236}">
                <a16:creationId xmlns:a16="http://schemas.microsoft.com/office/drawing/2014/main" id="{F986A58D-6106-E01B-0BDC-2F992AD2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rtlCol="0" anchor="t"/>
          <a:lstStyle>
            <a:lvl1pPr>
              <a:defRPr lang="fr-FR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15" name="Espace réservé d’image 5">
            <a:extLst>
              <a:ext uri="{FF2B5EF4-FFF2-40B4-BE49-F238E27FC236}">
                <a16:creationId xmlns:a16="http://schemas.microsoft.com/office/drawing/2014/main" id="{3F266306-412A-D7DE-40EF-45BBA13E556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38460" y="2539313"/>
            <a:ext cx="685800" cy="6858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200" b="0" i="0">
                <a:latin typeface="+mn-lt"/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33" name="Espace réservé d’image 5">
            <a:extLst>
              <a:ext uri="{FF2B5EF4-FFF2-40B4-BE49-F238E27FC236}">
                <a16:creationId xmlns:a16="http://schemas.microsoft.com/office/drawing/2014/main" id="{28BF9A91-4021-72CF-EEBD-43B8B2F764A0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3534372" y="2539313"/>
            <a:ext cx="685800" cy="6858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200" b="0" i="0">
                <a:latin typeface="+mn-lt"/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30" name="Espace réservé d’image 5">
            <a:extLst>
              <a:ext uri="{FF2B5EF4-FFF2-40B4-BE49-F238E27FC236}">
                <a16:creationId xmlns:a16="http://schemas.microsoft.com/office/drawing/2014/main" id="{5D88CB52-BC08-9751-260B-B531030DCAB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6430282" y="2539313"/>
            <a:ext cx="685800" cy="6858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200" b="0" i="0">
                <a:latin typeface="+mn-lt"/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21" name="Espace réservé d’image 5">
            <a:extLst>
              <a:ext uri="{FF2B5EF4-FFF2-40B4-BE49-F238E27FC236}">
                <a16:creationId xmlns:a16="http://schemas.microsoft.com/office/drawing/2014/main" id="{06E6C850-58C9-7074-08C7-7D24B9A951FD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326190" y="2539313"/>
            <a:ext cx="685800" cy="685800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200" b="0" i="0">
                <a:latin typeface="+mn-lt"/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8" name="Espace réservé du texte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462" y="3397603"/>
            <a:ext cx="2227344" cy="43068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2" name="Espace réservé du texte 15">
            <a:extLst>
              <a:ext uri="{FF2B5EF4-FFF2-40B4-BE49-F238E27FC236}">
                <a16:creationId xmlns:a16="http://schemas.microsoft.com/office/drawing/2014/main" id="{0A395A78-D15C-3B71-AC48-52F422FF299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34372" y="3397603"/>
            <a:ext cx="2227344" cy="43068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23" name="Espace réservé du texte 15">
            <a:extLst>
              <a:ext uri="{FF2B5EF4-FFF2-40B4-BE49-F238E27FC236}">
                <a16:creationId xmlns:a16="http://schemas.microsoft.com/office/drawing/2014/main" id="{C26292D0-5ED9-B06E-0FEC-5ECF9B61DA18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430282" y="3397603"/>
            <a:ext cx="2227344" cy="43068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20" name="Espace réservé du texte 15">
            <a:extLst>
              <a:ext uri="{FF2B5EF4-FFF2-40B4-BE49-F238E27FC236}">
                <a16:creationId xmlns:a16="http://schemas.microsoft.com/office/drawing/2014/main" id="{7025E22B-8EFC-3B41-7DF2-F2F0FBBFC26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326192" y="3397603"/>
            <a:ext cx="2227344" cy="43068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8" name="Espace réservé du texte 18">
            <a:extLst>
              <a:ext uri="{FF2B5EF4-FFF2-40B4-BE49-F238E27FC236}">
                <a16:creationId xmlns:a16="http://schemas.microsoft.com/office/drawing/2014/main" id="{459D7743-7A8F-C73A-B9D5-49190ED512A1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8462" y="4000780"/>
            <a:ext cx="2227344" cy="2078744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7" name="Espace réservé du texte 18">
            <a:extLst>
              <a:ext uri="{FF2B5EF4-FFF2-40B4-BE49-F238E27FC236}">
                <a16:creationId xmlns:a16="http://schemas.microsoft.com/office/drawing/2014/main" id="{D4BD1280-EFE5-3F5B-2E53-29FC62D22186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3534372" y="4000780"/>
            <a:ext cx="2227344" cy="2078744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6" name="Espace réservé du texte 18">
            <a:extLst>
              <a:ext uri="{FF2B5EF4-FFF2-40B4-BE49-F238E27FC236}">
                <a16:creationId xmlns:a16="http://schemas.microsoft.com/office/drawing/2014/main" id="{D7323A54-CEF7-D9AE-B43D-CCF5F95273CC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0282" y="4000780"/>
            <a:ext cx="2227344" cy="2078744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5" name="Espace réservé du texte 18">
            <a:extLst>
              <a:ext uri="{FF2B5EF4-FFF2-40B4-BE49-F238E27FC236}">
                <a16:creationId xmlns:a16="http://schemas.microsoft.com/office/drawing/2014/main" id="{C50A54A3-4CD3-53F4-3FFE-F664FBFCB16A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26191" y="4000780"/>
            <a:ext cx="2227344" cy="2078744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7066427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e de titr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75B86244-CE85-A100-2FAE-57F9E995956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83681" y="4554640"/>
            <a:ext cx="7156551" cy="99289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80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fr-FR">
                <a:latin typeface="Felix Titling" pitchFamily="82" charset="77"/>
              </a:defRPr>
            </a:lvl2pPr>
            <a:lvl3pPr marL="914400" indent="0">
              <a:buNone/>
              <a:defRPr lang="fr-FR">
                <a:latin typeface="Felix Titling" pitchFamily="82" charset="77"/>
              </a:defRPr>
            </a:lvl3pPr>
            <a:lvl4pPr marL="1371600" indent="0">
              <a:buNone/>
              <a:defRPr lang="fr-FR">
                <a:latin typeface="Felix Titling" pitchFamily="82" charset="77"/>
              </a:defRPr>
            </a:lvl4pPr>
            <a:lvl5pPr marL="1828800" indent="0">
              <a:buNone/>
              <a:defRPr lang="fr-FR">
                <a:latin typeface="Felix Titling" pitchFamily="82" charset="77"/>
              </a:defRPr>
            </a:lvl5pPr>
          </a:lstStyle>
          <a:p>
            <a:pPr lvl="0" rtl="0"/>
            <a:r>
              <a:rPr lang="fr-FR"/>
              <a:t>titre</a:t>
            </a:r>
          </a:p>
        </p:txBody>
      </p:sp>
      <p:sp>
        <p:nvSpPr>
          <p:cNvPr id="9" name="Espace réservé du texte 3">
            <a:extLst>
              <a:ext uri="{FF2B5EF4-FFF2-40B4-BE49-F238E27FC236}">
                <a16:creationId xmlns:a16="http://schemas.microsoft.com/office/drawing/2014/main" id="{41BADE24-E02E-B86B-4973-FF07C9C25E1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83681" y="1296361"/>
            <a:ext cx="7156551" cy="992899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80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fr-FR">
                <a:latin typeface="Felix Titling" pitchFamily="82" charset="77"/>
              </a:defRPr>
            </a:lvl2pPr>
            <a:lvl3pPr marL="914400" indent="0">
              <a:buNone/>
              <a:defRPr lang="fr-FR">
                <a:latin typeface="Felix Titling" pitchFamily="82" charset="77"/>
              </a:defRPr>
            </a:lvl3pPr>
            <a:lvl4pPr marL="1371600" indent="0">
              <a:buNone/>
              <a:defRPr lang="fr-FR">
                <a:latin typeface="Felix Titling" pitchFamily="82" charset="77"/>
              </a:defRPr>
            </a:lvl4pPr>
            <a:lvl5pPr marL="1828800" indent="0">
              <a:buNone/>
              <a:defRPr lang="fr-FR">
                <a:latin typeface="Felix Titling" pitchFamily="82" charset="77"/>
              </a:defRPr>
            </a:lvl5pPr>
          </a:lstStyle>
          <a:p>
            <a:pPr lvl="0" rtl="0"/>
            <a:r>
              <a:rPr lang="fr-FR" dirty="0"/>
              <a:t>Masque de</a:t>
            </a:r>
          </a:p>
        </p:txBody>
      </p:sp>
      <p:sp>
        <p:nvSpPr>
          <p:cNvPr id="12" name="Espace réservé d’image 11">
            <a:extLst>
              <a:ext uri="{FF2B5EF4-FFF2-40B4-BE49-F238E27FC236}">
                <a16:creationId xmlns:a16="http://schemas.microsoft.com/office/drawing/2014/main" id="{096E5F1B-46ED-3EC5-71CF-9A8DF9B5AA9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78452" y="1"/>
            <a:ext cx="5329866" cy="6857999"/>
          </a:xfrm>
          <a:custGeom>
            <a:avLst/>
            <a:gdLst>
              <a:gd name="connsiteX0" fmla="*/ 1468669 w 5329866"/>
              <a:gd name="connsiteY0" fmla="*/ 0 h 6857999"/>
              <a:gd name="connsiteX1" fmla="*/ 3861198 w 5329866"/>
              <a:gd name="connsiteY1" fmla="*/ 0 h 6857999"/>
              <a:gd name="connsiteX2" fmla="*/ 3935198 w 5329866"/>
              <a:gd name="connsiteY2" fmla="*/ 35648 h 6857999"/>
              <a:gd name="connsiteX3" fmla="*/ 5329866 w 5329866"/>
              <a:gd name="connsiteY3" fmla="*/ 2378939 h 6857999"/>
              <a:gd name="connsiteX4" fmla="*/ 5326197 w 5329866"/>
              <a:gd name="connsiteY4" fmla="*/ 2451597 h 6857999"/>
              <a:gd name="connsiteX5" fmla="*/ 5329866 w 5329866"/>
              <a:gd name="connsiteY5" fmla="*/ 2451597 h 6857999"/>
              <a:gd name="connsiteX6" fmla="*/ 5329866 w 5329866"/>
              <a:gd name="connsiteY6" fmla="*/ 4479062 h 6857999"/>
              <a:gd name="connsiteX7" fmla="*/ 5329866 w 5329866"/>
              <a:gd name="connsiteY7" fmla="*/ 4613614 h 6857999"/>
              <a:gd name="connsiteX8" fmla="*/ 5323072 w 5329866"/>
              <a:gd name="connsiteY8" fmla="*/ 4613614 h 6857999"/>
              <a:gd name="connsiteX9" fmla="*/ 5316108 w 5329866"/>
              <a:gd name="connsiteY9" fmla="*/ 4751536 h 6857999"/>
              <a:gd name="connsiteX10" fmla="*/ 4074162 w 5329866"/>
              <a:gd name="connsiteY10" fmla="*/ 6741331 h 6857999"/>
              <a:gd name="connsiteX11" fmla="*/ 3866902 w 5329866"/>
              <a:gd name="connsiteY11" fmla="*/ 6857999 h 6857999"/>
              <a:gd name="connsiteX12" fmla="*/ 1462965 w 5329866"/>
              <a:gd name="connsiteY12" fmla="*/ 6857999 h 6857999"/>
              <a:gd name="connsiteX13" fmla="*/ 1255705 w 5329866"/>
              <a:gd name="connsiteY13" fmla="*/ 6741331 h 6857999"/>
              <a:gd name="connsiteX14" fmla="*/ 13759 w 5329866"/>
              <a:gd name="connsiteY14" fmla="*/ 4751536 h 6857999"/>
              <a:gd name="connsiteX15" fmla="*/ 6794 w 5329866"/>
              <a:gd name="connsiteY15" fmla="*/ 4613614 h 6857999"/>
              <a:gd name="connsiteX16" fmla="*/ 2 w 5329866"/>
              <a:gd name="connsiteY16" fmla="*/ 4613614 h 6857999"/>
              <a:gd name="connsiteX17" fmla="*/ 2 w 5329866"/>
              <a:gd name="connsiteY17" fmla="*/ 4479104 h 6857999"/>
              <a:gd name="connsiteX18" fmla="*/ 0 w 5329866"/>
              <a:gd name="connsiteY18" fmla="*/ 4479062 h 6857999"/>
              <a:gd name="connsiteX19" fmla="*/ 2 w 5329866"/>
              <a:gd name="connsiteY19" fmla="*/ 4479020 h 6857999"/>
              <a:gd name="connsiteX20" fmla="*/ 2 w 5329866"/>
              <a:gd name="connsiteY20" fmla="*/ 2451597 h 6857999"/>
              <a:gd name="connsiteX21" fmla="*/ 3670 w 5329866"/>
              <a:gd name="connsiteY21" fmla="*/ 2451597 h 6857999"/>
              <a:gd name="connsiteX22" fmla="*/ 0 w 5329866"/>
              <a:gd name="connsiteY22" fmla="*/ 2378939 h 6857999"/>
              <a:gd name="connsiteX23" fmla="*/ 1394668 w 5329866"/>
              <a:gd name="connsiteY23" fmla="*/ 35648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329866" h="6857999">
                <a:moveTo>
                  <a:pt x="1468669" y="0"/>
                </a:moveTo>
                <a:lnTo>
                  <a:pt x="3861198" y="0"/>
                </a:lnTo>
                <a:lnTo>
                  <a:pt x="3935198" y="35648"/>
                </a:lnTo>
                <a:cubicBezTo>
                  <a:pt x="4765925" y="486926"/>
                  <a:pt x="5329866" y="1367075"/>
                  <a:pt x="5329866" y="2378939"/>
                </a:cubicBezTo>
                <a:lnTo>
                  <a:pt x="5326197" y="2451597"/>
                </a:lnTo>
                <a:lnTo>
                  <a:pt x="5329866" y="2451597"/>
                </a:lnTo>
                <a:lnTo>
                  <a:pt x="5329866" y="4479062"/>
                </a:lnTo>
                <a:lnTo>
                  <a:pt x="5329866" y="4613614"/>
                </a:lnTo>
                <a:lnTo>
                  <a:pt x="5323072" y="4613614"/>
                </a:lnTo>
                <a:lnTo>
                  <a:pt x="5316108" y="4751536"/>
                </a:lnTo>
                <a:cubicBezTo>
                  <a:pt x="5230813" y="5591417"/>
                  <a:pt x="4755512" y="6316001"/>
                  <a:pt x="4074162" y="6741331"/>
                </a:cubicBezTo>
                <a:lnTo>
                  <a:pt x="3866902" y="6857999"/>
                </a:lnTo>
                <a:lnTo>
                  <a:pt x="1462965" y="6857999"/>
                </a:lnTo>
                <a:lnTo>
                  <a:pt x="1255705" y="6741331"/>
                </a:lnTo>
                <a:cubicBezTo>
                  <a:pt x="574355" y="6316001"/>
                  <a:pt x="99054" y="5591417"/>
                  <a:pt x="13759" y="4751536"/>
                </a:cubicBezTo>
                <a:lnTo>
                  <a:pt x="6794" y="4613614"/>
                </a:lnTo>
                <a:lnTo>
                  <a:pt x="2" y="4613614"/>
                </a:lnTo>
                <a:lnTo>
                  <a:pt x="2" y="4479104"/>
                </a:lnTo>
                <a:lnTo>
                  <a:pt x="0" y="4479062"/>
                </a:lnTo>
                <a:lnTo>
                  <a:pt x="2" y="4479020"/>
                </a:lnTo>
                <a:lnTo>
                  <a:pt x="2" y="2451597"/>
                </a:lnTo>
                <a:lnTo>
                  <a:pt x="3670" y="2451597"/>
                </a:lnTo>
                <a:lnTo>
                  <a:pt x="0" y="2378939"/>
                </a:lnTo>
                <a:cubicBezTo>
                  <a:pt x="0" y="1367075"/>
                  <a:pt x="563941" y="486926"/>
                  <a:pt x="1394668" y="35648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fr-FR" sz="1400" b="0" i="0">
                <a:latin typeface="+mn-lt"/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3E88BC5D-D10D-D2EE-8AE9-4CDCE46A205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83681" y="2404268"/>
            <a:ext cx="7217511" cy="2049462"/>
          </a:xfrm>
        </p:spPr>
        <p:txBody>
          <a:bodyPr vert="horz" lIns="0" tIns="0" rIns="0" bIns="0" rtlCol="0" anchor="t">
            <a:noAutofit/>
          </a:bodyPr>
          <a:lstStyle>
            <a:lvl1pPr>
              <a:defRPr lang="fr-FR" sz="8000" b="0" i="0" spc="100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 dirty="0"/>
              <a:t>Masque de titre</a:t>
            </a:r>
          </a:p>
        </p:txBody>
      </p:sp>
    </p:spTree>
    <p:extLst>
      <p:ext uri="{BB962C8B-B14F-4D97-AF65-F5344CB8AC3E}">
        <p14:creationId xmlns:p14="http://schemas.microsoft.com/office/powerpoint/2010/main" val="22122338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e de titr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3">
            <a:extLst>
              <a:ext uri="{FF2B5EF4-FFF2-40B4-BE49-F238E27FC236}">
                <a16:creationId xmlns:a16="http://schemas.microsoft.com/office/drawing/2014/main" id="{DAB6B870-F337-8AB9-902B-76B31B88B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3447" y="1999942"/>
            <a:ext cx="3478306" cy="3186954"/>
          </a:xfrm>
        </p:spPr>
        <p:txBody>
          <a:bodyPr vert="horz" lIns="0" tIns="0" rIns="0" bIns="0" rtlCol="0" anchor="t">
            <a:noAutofit/>
          </a:bodyPr>
          <a:lstStyle>
            <a:lvl1pPr>
              <a:lnSpc>
                <a:spcPct val="150000"/>
              </a:lnSpc>
              <a:defRPr lang="fr-FR" sz="1600" b="1" i="0" spc="5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indent="0" rtl="0">
              <a:spcBef>
                <a:spcPts val="1000"/>
              </a:spcBef>
              <a:buFont typeface="Arial" panose="020B0604020202020204" pitchFamily="34" charset="0"/>
            </a:pPr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10" name="Espace réservé du texte 3">
            <a:extLst>
              <a:ext uri="{FF2B5EF4-FFF2-40B4-BE49-F238E27FC236}">
                <a16:creationId xmlns:a16="http://schemas.microsoft.com/office/drawing/2014/main" id="{D96EB741-6571-225B-B7A7-4AA9D1E618D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2455053" y="731520"/>
            <a:ext cx="6339812" cy="6857998"/>
          </a:xfrm>
          <a:noFill/>
        </p:spPr>
        <p:txBody>
          <a:bodyPr vert="horz" wrap="square" lIns="0" tIns="0" rIns="0" bIns="0" rtlCol="0" anchor="ctr">
            <a:noAutofit/>
          </a:bodyPr>
          <a:lstStyle>
            <a:lvl1pPr marL="0" indent="0">
              <a:buNone/>
              <a:defRPr lang="fr-FR" sz="8000" spc="1000" dirty="0">
                <a:solidFill>
                  <a:schemeClr val="tx2">
                    <a:alpha val="10000"/>
                  </a:schemeClr>
                </a:solidFill>
                <a:effectLst/>
                <a:latin typeface="+mj-lt"/>
              </a:defRPr>
            </a:lvl1pPr>
          </a:lstStyle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 dirty="0"/>
              <a:t>Merci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 dirty="0"/>
              <a:t>Merci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 dirty="0"/>
              <a:t>Merci 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 dirty="0"/>
              <a:t>Merci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 dirty="0"/>
              <a:t>Merci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 dirty="0"/>
              <a:t>Merci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fr-FR" dirty="0"/>
              <a:t>Merci</a:t>
            </a:r>
          </a:p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 dirty="0"/>
              <a:t> </a:t>
            </a:r>
          </a:p>
        </p:txBody>
      </p:sp>
      <p:sp>
        <p:nvSpPr>
          <p:cNvPr id="11" name="Espace réservé du texte 3">
            <a:extLst>
              <a:ext uri="{FF2B5EF4-FFF2-40B4-BE49-F238E27FC236}">
                <a16:creationId xmlns:a16="http://schemas.microsoft.com/office/drawing/2014/main" id="{6826FD8D-780A-4913-0206-2F5C031F379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455053" y="731520"/>
            <a:ext cx="6339812" cy="3186954"/>
          </a:xfrm>
          <a:noFill/>
        </p:spPr>
        <p:txBody>
          <a:bodyPr vert="horz" wrap="square" lIns="0" tIns="0" rIns="0" bIns="0" rtlCol="0" anchor="ctr">
            <a:noAutofit/>
          </a:bodyPr>
          <a:lstStyle>
            <a:lvl1pPr marL="0" indent="0">
              <a:buNone/>
              <a:defRPr lang="fr-FR" sz="8000" spc="1000" dirty="0">
                <a:solidFill>
                  <a:schemeClr val="tx2"/>
                </a:solidFill>
                <a:effectLst/>
                <a:latin typeface="+mj-lt"/>
              </a:defRPr>
            </a:lvl1pPr>
          </a:lstStyle>
          <a:p>
            <a:pPr marL="228600" marR="0" lvl="0" indent="-228600" rtl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</a:pPr>
            <a:r>
              <a:rPr lang="fr-FR" dirty="0"/>
              <a:t>Merci</a:t>
            </a:r>
          </a:p>
        </p:txBody>
      </p:sp>
    </p:spTree>
    <p:extLst>
      <p:ext uri="{BB962C8B-B14F-4D97-AF65-F5344CB8AC3E}">
        <p14:creationId xmlns:p14="http://schemas.microsoft.com/office/powerpoint/2010/main" val="2153117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itre 1">
            <a:extLst>
              <a:ext uri="{FF2B5EF4-FFF2-40B4-BE49-F238E27FC236}">
                <a16:creationId xmlns:a16="http://schemas.microsoft.com/office/drawing/2014/main" id="{F986A58D-6106-E01B-0BDC-2F992AD25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rtlCol="0" anchor="t"/>
          <a:lstStyle>
            <a:lvl1pPr>
              <a:defRPr lang="fr-FR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3F1B2C6-F3A6-F65F-DF38-0E32604698E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0" y="358823"/>
            <a:ext cx="6644109" cy="6858000"/>
          </a:xfrm>
        </p:spPr>
        <p:txBody>
          <a:bodyPr rtlCol="0" anchor="t">
            <a:noAutofit/>
          </a:bodyPr>
          <a:lstStyle>
            <a:lvl1pPr marL="0" indent="0">
              <a:lnSpc>
                <a:spcPct val="75000"/>
              </a:lnSpc>
              <a:spcBef>
                <a:spcPts val="0"/>
              </a:spcBef>
              <a:buNone/>
              <a:defRPr lang="fr-FR" sz="76000" b="0" spc="1000">
                <a:solidFill>
                  <a:schemeClr val="accent1">
                    <a:alpha val="5000"/>
                  </a:schemeClr>
                </a:solidFill>
                <a:latin typeface="+mj-lt"/>
              </a:defRPr>
            </a:lvl1pPr>
            <a:lvl2pPr marL="457200" indent="0">
              <a:buNone/>
              <a:defRPr lang="fr-FR" spc="1000">
                <a:latin typeface="Felix Titling" pitchFamily="82" charset="77"/>
              </a:defRPr>
            </a:lvl2pPr>
            <a:lvl3pPr marL="914400" indent="0">
              <a:buNone/>
              <a:defRPr lang="fr-FR" spc="1000">
                <a:latin typeface="Felix Titling" pitchFamily="82" charset="77"/>
              </a:defRPr>
            </a:lvl3pPr>
            <a:lvl4pPr marL="1371600" indent="0">
              <a:buNone/>
              <a:defRPr lang="fr-FR" spc="1000">
                <a:latin typeface="Felix Titling" pitchFamily="82" charset="77"/>
              </a:defRPr>
            </a:lvl4pPr>
            <a:lvl5pPr marL="1828800" indent="0">
              <a:buNone/>
              <a:defRPr lang="fr-FR" spc="1000">
                <a:latin typeface="Felix Titling" pitchFamily="82" charset="77"/>
              </a:defRPr>
            </a:lvl5pPr>
          </a:lstStyle>
          <a:p>
            <a:pPr lvl="0" rtl="0"/>
            <a:r>
              <a:rPr lang="fr-FR" dirty="0"/>
              <a:t>a</a:t>
            </a:r>
          </a:p>
        </p:txBody>
      </p:sp>
      <p:sp>
        <p:nvSpPr>
          <p:cNvPr id="8" name="Espace réservé du texte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38462" y="2547296"/>
            <a:ext cx="2227344" cy="67781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28" name="Espace réservé du texte 15">
            <a:extLst>
              <a:ext uri="{FF2B5EF4-FFF2-40B4-BE49-F238E27FC236}">
                <a16:creationId xmlns:a16="http://schemas.microsoft.com/office/drawing/2014/main" id="{25014DBD-FC37-6FBB-AEBA-C826652821F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3534373" y="2547296"/>
            <a:ext cx="2227344" cy="67781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26" name="Espace réservé du texte 15">
            <a:extLst>
              <a:ext uri="{FF2B5EF4-FFF2-40B4-BE49-F238E27FC236}">
                <a16:creationId xmlns:a16="http://schemas.microsoft.com/office/drawing/2014/main" id="{F62835A7-C3E7-285E-CDF2-A44B022CFA16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430284" y="2547296"/>
            <a:ext cx="2227344" cy="67781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24" name="Espace réservé du texte 15">
            <a:extLst>
              <a:ext uri="{FF2B5EF4-FFF2-40B4-BE49-F238E27FC236}">
                <a16:creationId xmlns:a16="http://schemas.microsoft.com/office/drawing/2014/main" id="{EB251253-703B-546E-AB34-52E0AE4AA6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326194" y="2547296"/>
            <a:ext cx="2227344" cy="677817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21" name="Espace réservé du texte 18">
            <a:extLst>
              <a:ext uri="{FF2B5EF4-FFF2-40B4-BE49-F238E27FC236}">
                <a16:creationId xmlns:a16="http://schemas.microsoft.com/office/drawing/2014/main" id="{AAD5CDF0-03F4-067C-A930-F9EEE3F0E32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38462" y="3225113"/>
            <a:ext cx="2227344" cy="2707233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1EA0E8C0-9652-ED9C-4CD9-6B72392D6DF2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534369" y="3225113"/>
            <a:ext cx="2227344" cy="2707233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</p:txBody>
      </p:sp>
      <p:sp>
        <p:nvSpPr>
          <p:cNvPr id="23" name="Espace réservé du texte 18">
            <a:extLst>
              <a:ext uri="{FF2B5EF4-FFF2-40B4-BE49-F238E27FC236}">
                <a16:creationId xmlns:a16="http://schemas.microsoft.com/office/drawing/2014/main" id="{50155057-5F64-A44D-EBB6-913EC89187C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430041" y="3225113"/>
            <a:ext cx="2227344" cy="2707233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</p:txBody>
      </p:sp>
      <p:sp>
        <p:nvSpPr>
          <p:cNvPr id="20" name="Espace réservé du texte 18">
            <a:extLst>
              <a:ext uri="{FF2B5EF4-FFF2-40B4-BE49-F238E27FC236}">
                <a16:creationId xmlns:a16="http://schemas.microsoft.com/office/drawing/2014/main" id="{095532FA-0A0C-CF19-D640-F92609A7822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326191" y="3225113"/>
            <a:ext cx="2227344" cy="2707233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861896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re et contenu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space réservé d’image 26">
            <a:extLst>
              <a:ext uri="{FF2B5EF4-FFF2-40B4-BE49-F238E27FC236}">
                <a16:creationId xmlns:a16="http://schemas.microsoft.com/office/drawing/2014/main" id="{6A67D644-32E7-08DE-4A04-59BC59DA67E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923536" y="697867"/>
            <a:ext cx="4344928" cy="5462266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fr-FR" sz="1400" b="0" i="0">
                <a:latin typeface="+mn-lt"/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0"/>
            <a:ext cx="10515600" cy="1736204"/>
          </a:xfrm>
        </p:spPr>
        <p:txBody>
          <a:bodyPr rtlCol="0" anchor="ctr">
            <a:noAutofit/>
          </a:bodyPr>
          <a:lstStyle>
            <a:lvl1pPr algn="ctr">
              <a:defRPr lang="fr-FR" sz="8000">
                <a:solidFill>
                  <a:schemeClr val="accent1"/>
                </a:solidFill>
                <a:latin typeface="+mj-lt"/>
              </a:defRPr>
            </a:lvl1pPr>
          </a:lstStyle>
          <a:p>
            <a:pPr rtl="0"/>
            <a:r>
              <a:rPr lang="fr-FR"/>
              <a:t>Masque de titre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C21A91CD-FAA1-12A5-36FC-FB6877A5CFC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37235" y="5501848"/>
            <a:ext cx="10515600" cy="1356152"/>
          </a:xfrm>
        </p:spPr>
        <p:txBody>
          <a:bodyPr rtlCol="0" anchor="ctr">
            <a:noAutofit/>
          </a:bodyPr>
          <a:lstStyle>
            <a:lvl1pPr marL="0" indent="0" algn="ctr">
              <a:buNone/>
              <a:defRPr lang="fr-FR" sz="8000" b="0" spc="500" baseline="0">
                <a:solidFill>
                  <a:schemeClr val="accent1"/>
                </a:solidFill>
                <a:latin typeface="+mj-lt"/>
              </a:defRPr>
            </a:lvl1pPr>
          </a:lstStyle>
          <a:p>
            <a:pPr rtl="0"/>
            <a:r>
              <a:rPr lang="fr-FR"/>
              <a:t>Masque de titre</a:t>
            </a:r>
            <a:endParaRPr lang="fr-FR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79606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re et conten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re 1">
            <a:extLst>
              <a:ext uri="{FF2B5EF4-FFF2-40B4-BE49-F238E27FC236}">
                <a16:creationId xmlns:a16="http://schemas.microsoft.com/office/drawing/2014/main" id="{610349A9-96E5-48EF-811D-326560B8C15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0572" y="1188358"/>
            <a:ext cx="5962964" cy="1335273"/>
          </a:xfrm>
        </p:spPr>
        <p:txBody>
          <a:bodyPr lIns="0" tIns="0" rIns="0" bIns="0" rtlCol="0" anchor="t">
            <a:noAutofit/>
          </a:bodyPr>
          <a:lstStyle>
            <a:lvl1pPr>
              <a:defRPr lang="fr-FR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fr-FR"/>
              <a:t>Style du titre du Master</a:t>
            </a:r>
          </a:p>
        </p:txBody>
      </p:sp>
      <p:sp>
        <p:nvSpPr>
          <p:cNvPr id="15" name="Espace réservé d’image 26">
            <a:extLst>
              <a:ext uri="{FF2B5EF4-FFF2-40B4-BE49-F238E27FC236}">
                <a16:creationId xmlns:a16="http://schemas.microsoft.com/office/drawing/2014/main" id="{E0689DF6-C6F5-534C-0D45-ED59D0031289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60958"/>
            <a:ext cx="4085468" cy="5136084"/>
          </a:xfrm>
          <a:custGeom>
            <a:avLst/>
            <a:gdLst>
              <a:gd name="connsiteX0" fmla="*/ 2247899 w 4495799"/>
              <a:gd name="connsiteY0" fmla="*/ 0 h 5651934"/>
              <a:gd name="connsiteX1" fmla="*/ 4495799 w 4495799"/>
              <a:gd name="connsiteY1" fmla="*/ 2223551 h 5651934"/>
              <a:gd name="connsiteX2" fmla="*/ 4495799 w 4495799"/>
              <a:gd name="connsiteY2" fmla="*/ 5651934 h 5651934"/>
              <a:gd name="connsiteX3" fmla="*/ 0 w 4495799"/>
              <a:gd name="connsiteY3" fmla="*/ 5651934 h 5651934"/>
              <a:gd name="connsiteX4" fmla="*/ 0 w 4495799"/>
              <a:gd name="connsiteY4" fmla="*/ 2223531 h 5651934"/>
              <a:gd name="connsiteX5" fmla="*/ 11605 w 4495799"/>
              <a:gd name="connsiteY5" fmla="*/ 1996206 h 5651934"/>
              <a:gd name="connsiteX6" fmla="*/ 2247899 w 4495799"/>
              <a:gd name="connsiteY6" fmla="*/ 0 h 56519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95799" h="5651934">
                <a:moveTo>
                  <a:pt x="2247899" y="0"/>
                </a:moveTo>
                <a:cubicBezTo>
                  <a:pt x="3489380" y="0"/>
                  <a:pt x="4495799" y="995518"/>
                  <a:pt x="4495799" y="2223551"/>
                </a:cubicBezTo>
                <a:lnTo>
                  <a:pt x="4495799" y="5651934"/>
                </a:lnTo>
                <a:lnTo>
                  <a:pt x="0" y="5651934"/>
                </a:lnTo>
                <a:lnTo>
                  <a:pt x="0" y="2223531"/>
                </a:lnTo>
                <a:lnTo>
                  <a:pt x="11605" y="1996206"/>
                </a:lnTo>
                <a:cubicBezTo>
                  <a:pt x="126720" y="874967"/>
                  <a:pt x="1084011" y="0"/>
                  <a:pt x="2247899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fr-FR" sz="1400" b="0" i="0">
                <a:latin typeface="+mn-lt"/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24" name="Espace réservé du texte 15">
            <a:extLst>
              <a:ext uri="{FF2B5EF4-FFF2-40B4-BE49-F238E27FC236}">
                <a16:creationId xmlns:a16="http://schemas.microsoft.com/office/drawing/2014/main" id="{EB251253-703B-546E-AB34-52E0AE4AA6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90571" y="3000733"/>
            <a:ext cx="5763227" cy="2996309"/>
          </a:xfrm>
        </p:spPr>
        <p:txBody>
          <a:bodyPr lIns="0" tIns="0" rIns="0" bIns="0" rtlCol="0">
            <a:noAutofit/>
          </a:bodyPr>
          <a:lstStyle>
            <a:lvl1pPr marL="285750" indent="-285750">
              <a:buFont typeface="Arial" panose="020B0604020202020204" pitchFamily="34" charset="0"/>
              <a:buChar char="•"/>
              <a:defRPr lang="fr-FR" sz="16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6185710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re et conten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192137"/>
          </a:xfrm>
        </p:spPr>
        <p:txBody>
          <a:bodyPr lIns="0" tIns="0" rIns="0" bIns="0" rtlCol="0" anchor="t"/>
          <a:lstStyle>
            <a:lvl1pPr algn="ctr">
              <a:defRPr lang="fr-FR" sz="5500">
                <a:solidFill>
                  <a:schemeClr val="accent4"/>
                </a:solidFill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15" name="Espace réservé du texte 15">
            <a:extLst>
              <a:ext uri="{FF2B5EF4-FFF2-40B4-BE49-F238E27FC236}">
                <a16:creationId xmlns:a16="http://schemas.microsoft.com/office/drawing/2014/main" id="{08E835A2-9A63-E732-F9E2-A4F4914B17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36455" y="1834688"/>
            <a:ext cx="5310927" cy="723085"/>
          </a:xfrm>
          <a:solidFill>
            <a:schemeClr val="accent4"/>
          </a:solidFill>
          <a:ln>
            <a:solidFill>
              <a:schemeClr val="accent4"/>
            </a:solidFill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fr-FR" sz="2400" b="0" i="0" spc="5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/>
              <a:t>Styles du texte du masque</a:t>
            </a:r>
          </a:p>
        </p:txBody>
      </p:sp>
      <p:sp>
        <p:nvSpPr>
          <p:cNvPr id="27" name="Espace réservé du texte 15">
            <a:extLst>
              <a:ext uri="{FF2B5EF4-FFF2-40B4-BE49-F238E27FC236}">
                <a16:creationId xmlns:a16="http://schemas.microsoft.com/office/drawing/2014/main" id="{7CA4D69F-DA63-104E-3FB3-1F2D82C3B59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6244466" y="1834688"/>
            <a:ext cx="5310927" cy="723085"/>
          </a:xfrm>
          <a:solidFill>
            <a:schemeClr val="accent1"/>
          </a:solidFill>
          <a:ln>
            <a:solidFill>
              <a:schemeClr val="accent1"/>
            </a:solidFill>
          </a:ln>
        </p:spPr>
        <p:txBody>
          <a:bodyPr lIns="0" tIns="0" rIns="0" bIns="0" rtlCol="0" anchor="ctr">
            <a:noAutofit/>
          </a:bodyPr>
          <a:lstStyle>
            <a:lvl1pPr marL="0" indent="0" algn="ctr">
              <a:buNone/>
              <a:defRPr lang="fr-FR" sz="2400" b="0" i="0" spc="5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fr-FR"/>
              <a:t>Styles du texte du masque</a:t>
            </a:r>
          </a:p>
        </p:txBody>
      </p:sp>
      <p:sp>
        <p:nvSpPr>
          <p:cNvPr id="8" name="Espace réservé du texte 15">
            <a:extLst>
              <a:ext uri="{FF2B5EF4-FFF2-40B4-BE49-F238E27FC236}">
                <a16:creationId xmlns:a16="http://schemas.microsoft.com/office/drawing/2014/main" id="{CC404B5F-F158-CEF8-E5AF-9B7601510FA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36455" y="2557773"/>
            <a:ext cx="1769072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fr-FR"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Texte du masque des diapositives</a:t>
            </a:r>
          </a:p>
        </p:txBody>
      </p:sp>
      <p:sp>
        <p:nvSpPr>
          <p:cNvPr id="34" name="Espace réservé du texte 15">
            <a:extLst>
              <a:ext uri="{FF2B5EF4-FFF2-40B4-BE49-F238E27FC236}">
                <a16:creationId xmlns:a16="http://schemas.microsoft.com/office/drawing/2014/main" id="{CAC50623-C141-FF48-2679-AD0F48D51D1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405526" y="2557773"/>
            <a:ext cx="1772935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fr-FR"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Texte du masque des diapositives</a:t>
            </a:r>
          </a:p>
        </p:txBody>
      </p:sp>
      <p:sp>
        <p:nvSpPr>
          <p:cNvPr id="35" name="Espace réservé du texte 15">
            <a:extLst>
              <a:ext uri="{FF2B5EF4-FFF2-40B4-BE49-F238E27FC236}">
                <a16:creationId xmlns:a16="http://schemas.microsoft.com/office/drawing/2014/main" id="{FAAA39D6-45B2-A7D3-5DC3-C2459FFFC14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4178310" y="2557773"/>
            <a:ext cx="1769072" cy="425705"/>
          </a:xfrm>
          <a:solidFill>
            <a:schemeClr val="accent4">
              <a:lumMod val="20000"/>
              <a:lumOff val="80000"/>
            </a:schemeClr>
          </a:solidFill>
          <a:ln>
            <a:solidFill>
              <a:schemeClr val="accent4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fr-FR" sz="1600" b="0" i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Texte du masque des diapositives</a:t>
            </a:r>
          </a:p>
        </p:txBody>
      </p:sp>
      <p:sp>
        <p:nvSpPr>
          <p:cNvPr id="26" name="Espace réservé du texte 15">
            <a:extLst>
              <a:ext uri="{FF2B5EF4-FFF2-40B4-BE49-F238E27FC236}">
                <a16:creationId xmlns:a16="http://schemas.microsoft.com/office/drawing/2014/main" id="{08456420-6A32-6316-DB13-BD852A1B7ECC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6244466" y="2557773"/>
            <a:ext cx="1769072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fr-FR"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Texte du masque des diapositives</a:t>
            </a:r>
          </a:p>
        </p:txBody>
      </p:sp>
      <p:sp>
        <p:nvSpPr>
          <p:cNvPr id="28" name="Espace réservé du texte 15">
            <a:extLst>
              <a:ext uri="{FF2B5EF4-FFF2-40B4-BE49-F238E27FC236}">
                <a16:creationId xmlns:a16="http://schemas.microsoft.com/office/drawing/2014/main" id="{4006011E-82D1-0E59-8663-132BB94A82AD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8013537" y="2557773"/>
            <a:ext cx="1772935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fr-FR"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Texte du masque des diapositives</a:t>
            </a:r>
          </a:p>
        </p:txBody>
      </p:sp>
      <p:sp>
        <p:nvSpPr>
          <p:cNvPr id="29" name="Espace réservé du texte 15">
            <a:extLst>
              <a:ext uri="{FF2B5EF4-FFF2-40B4-BE49-F238E27FC236}">
                <a16:creationId xmlns:a16="http://schemas.microsoft.com/office/drawing/2014/main" id="{979E2337-5EFF-E5EE-D81F-00E835015F4B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786321" y="2557773"/>
            <a:ext cx="1769072" cy="425705"/>
          </a:xfrm>
          <a:solidFill>
            <a:schemeClr val="accent2"/>
          </a:solidFill>
          <a:ln>
            <a:solidFill>
              <a:schemeClr val="accent1"/>
            </a:solidFill>
          </a:ln>
        </p:spPr>
        <p:txBody>
          <a:bodyPr lIns="91440" tIns="91440" rIns="91440" bIns="91440" rtlCol="0" anchor="ctr">
            <a:noAutofit/>
          </a:bodyPr>
          <a:lstStyle>
            <a:lvl1pPr marL="0" indent="0" algn="ctr">
              <a:buNone/>
              <a:defRPr lang="fr-FR" sz="1600" b="0" i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Texte du masque des diapositives</a:t>
            </a:r>
          </a:p>
        </p:txBody>
      </p:sp>
      <p:sp>
        <p:nvSpPr>
          <p:cNvPr id="20" name="Espace réservé du texte 18">
            <a:extLst>
              <a:ext uri="{FF2B5EF4-FFF2-40B4-BE49-F238E27FC236}">
                <a16:creationId xmlns:a16="http://schemas.microsoft.com/office/drawing/2014/main" id="{BAB66CF5-0D1B-FF68-BB2E-8A5D28F0BC56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6455" y="2983478"/>
            <a:ext cx="1769071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fr-FR"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21" name="Espace réservé du texte 18">
            <a:extLst>
              <a:ext uri="{FF2B5EF4-FFF2-40B4-BE49-F238E27FC236}">
                <a16:creationId xmlns:a16="http://schemas.microsoft.com/office/drawing/2014/main" id="{52E7EFCE-36D7-CF86-2FEF-E3734FE9950E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2405295" y="2983478"/>
            <a:ext cx="1772935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fr-FR"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22" name="Espace réservé du texte 18">
            <a:extLst>
              <a:ext uri="{FF2B5EF4-FFF2-40B4-BE49-F238E27FC236}">
                <a16:creationId xmlns:a16="http://schemas.microsoft.com/office/drawing/2014/main" id="{6E1DCC08-6799-A1AC-28C2-A872BAF1E55A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4178463" y="2983478"/>
            <a:ext cx="1768919" cy="2707233"/>
          </a:xfrm>
          <a:ln>
            <a:solidFill>
              <a:schemeClr val="accent4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fr-FR" sz="1200" b="0" i="0" spc="50" baseline="0">
                <a:solidFill>
                  <a:schemeClr val="accent4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0" name="Espace réservé du texte 18">
            <a:extLst>
              <a:ext uri="{FF2B5EF4-FFF2-40B4-BE49-F238E27FC236}">
                <a16:creationId xmlns:a16="http://schemas.microsoft.com/office/drawing/2014/main" id="{CE1BF705-AAB1-D537-2C0D-A795D1D4D176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244466" y="2983478"/>
            <a:ext cx="1769071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fr-FR"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1" name="Espace réservé du texte 18">
            <a:extLst>
              <a:ext uri="{FF2B5EF4-FFF2-40B4-BE49-F238E27FC236}">
                <a16:creationId xmlns:a16="http://schemas.microsoft.com/office/drawing/2014/main" id="{5F504EFC-46D9-97D5-DA53-4D8EB52D1340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013306" y="2983478"/>
            <a:ext cx="1772935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fr-FR"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2" name="Espace réservé du texte 18">
            <a:extLst>
              <a:ext uri="{FF2B5EF4-FFF2-40B4-BE49-F238E27FC236}">
                <a16:creationId xmlns:a16="http://schemas.microsoft.com/office/drawing/2014/main" id="{C1231552-C2DF-2460-9DCB-33B1379D7509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786474" y="2983478"/>
            <a:ext cx="1768919" cy="2707233"/>
          </a:xfrm>
          <a:ln>
            <a:solidFill>
              <a:schemeClr val="accent1"/>
            </a:solidFill>
          </a:ln>
        </p:spPr>
        <p:txBody>
          <a:bodyPr lIns="182880" tIns="182880" rIns="182880" bIns="18288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fr-FR" sz="1200" b="0" i="0" spc="50" baseline="0">
                <a:solidFill>
                  <a:schemeClr val="accent1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1783408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re et conten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rtlCol="0" anchor="t"/>
          <a:lstStyle>
            <a:lvl1pPr algn="ctr">
              <a:defRPr lang="fr-FR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26" name="Espace réservé du contenu 2">
            <a:extLst>
              <a:ext uri="{FF2B5EF4-FFF2-40B4-BE49-F238E27FC236}">
                <a16:creationId xmlns:a16="http://schemas.microsoft.com/office/drawing/2014/main" id="{87B17915-F2EE-16C0-9704-09115209610D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2064" y="1655064"/>
            <a:ext cx="11164824" cy="4599432"/>
          </a:xfrm>
        </p:spPr>
        <p:txBody>
          <a:bodyPr rtlCol="0">
            <a:noAutofit/>
          </a:bodyPr>
          <a:lstStyle>
            <a:lvl1pPr>
              <a:defRPr lang="fr-FR" sz="3200"/>
            </a:lvl1pPr>
            <a:lvl2pPr marL="457200" indent="0" algn="l">
              <a:buNone/>
              <a:defRPr lang="fr-FR" sz="1400"/>
            </a:lvl2pPr>
            <a:lvl3pPr>
              <a:defRPr lang="fr-FR" sz="2400"/>
            </a:lvl3pPr>
            <a:lvl4pPr>
              <a:defRPr lang="fr-FR" sz="2000"/>
            </a:lvl4pPr>
            <a:lvl5pPr>
              <a:defRPr lang="fr-FR" sz="2000"/>
            </a:lvl5pPr>
            <a:lvl6pPr>
              <a:defRPr lang="fr-FR" sz="2000"/>
            </a:lvl6pPr>
            <a:lvl7pPr>
              <a:defRPr lang="fr-FR" sz="2000"/>
            </a:lvl7pPr>
            <a:lvl8pPr>
              <a:defRPr lang="fr-FR" sz="2000"/>
            </a:lvl8pPr>
            <a:lvl9pPr>
              <a:defRPr lang="fr-FR" sz="2000"/>
            </a:lvl9pPr>
          </a:lstStyle>
          <a:p>
            <a:pPr lvl="1" rtl="0"/>
            <a:r>
              <a:rPr lang="fr-FR"/>
              <a:t>Graphisme intelligent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099957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re et conten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915076" cy="1553680"/>
          </a:xfrm>
        </p:spPr>
        <p:txBody>
          <a:bodyPr lIns="0" tIns="0" rIns="0" bIns="0" rtlCol="0" anchor="t"/>
          <a:lstStyle>
            <a:lvl1pPr algn="ctr">
              <a:defRPr lang="fr-FR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fr-FR"/>
              <a:t>Modifiez le style du titre</a:t>
            </a:r>
          </a:p>
        </p:txBody>
      </p:sp>
      <p:sp>
        <p:nvSpPr>
          <p:cNvPr id="19" name="Espace réservé du texte 7">
            <a:extLst>
              <a:ext uri="{FF2B5EF4-FFF2-40B4-BE49-F238E27FC236}">
                <a16:creationId xmlns:a16="http://schemas.microsoft.com/office/drawing/2014/main" id="{2A29FDC8-4969-6E0E-767C-B89B08D3D23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2336" y="2195513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fr-FR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fr-FR"/>
              <a:t>0</a:t>
            </a:r>
          </a:p>
        </p:txBody>
      </p:sp>
      <p:sp>
        <p:nvSpPr>
          <p:cNvPr id="7" name="Espace réservé du texte 18">
            <a:extLst>
              <a:ext uri="{FF2B5EF4-FFF2-40B4-BE49-F238E27FC236}">
                <a16:creationId xmlns:a16="http://schemas.microsoft.com/office/drawing/2014/main" id="{894B01F3-B2C5-4835-6EF9-A40EB060128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55389" y="2703910"/>
            <a:ext cx="1743062" cy="2503346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20" name="Espace réservé du texte 7">
            <a:extLst>
              <a:ext uri="{FF2B5EF4-FFF2-40B4-BE49-F238E27FC236}">
                <a16:creationId xmlns:a16="http://schemas.microsoft.com/office/drawing/2014/main" id="{49CE4F9C-B2A8-323E-0B57-0B8FD348FA1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3820511" y="2196231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fr-FR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fr-FR"/>
              <a:t>0</a:t>
            </a:r>
          </a:p>
        </p:txBody>
      </p:sp>
      <p:sp>
        <p:nvSpPr>
          <p:cNvPr id="13" name="Espace réservé du texte 18">
            <a:extLst>
              <a:ext uri="{FF2B5EF4-FFF2-40B4-BE49-F238E27FC236}">
                <a16:creationId xmlns:a16="http://schemas.microsoft.com/office/drawing/2014/main" id="{E9B260B4-D1BC-635B-D388-0E1A9CF2C18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30848" y="2703910"/>
            <a:ext cx="1743062" cy="2503346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21" name="Espace réservé du texte 7">
            <a:extLst>
              <a:ext uri="{FF2B5EF4-FFF2-40B4-BE49-F238E27FC236}">
                <a16:creationId xmlns:a16="http://schemas.microsoft.com/office/drawing/2014/main" id="{6470C7D3-57C4-0583-E642-C6AB3565F6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732902" y="2196231"/>
            <a:ext cx="1743075" cy="3884612"/>
          </a:xfrm>
          <a:noFill/>
        </p:spPr>
        <p:txBody>
          <a:bodyPr vert="horz" lIns="91440" tIns="45720" rIns="91440" bIns="45720" rtlCol="0" anchor="t">
            <a:noAutofit/>
          </a:bodyPr>
          <a:lstStyle>
            <a:lvl1pPr marL="0" indent="0">
              <a:buNone/>
              <a:defRPr lang="fr-FR" sz="30000" b="0" spc="500" dirty="0">
                <a:ln>
                  <a:noFill/>
                </a:ln>
                <a:solidFill>
                  <a:srgbClr val="C16548">
                    <a:alpha val="10000"/>
                  </a:srgbClr>
                </a:solidFill>
                <a:latin typeface="+mj-lt"/>
                <a:ea typeface="+mj-ea"/>
                <a:cs typeface="+mj-cs"/>
              </a:defRPr>
            </a:lvl1pPr>
          </a:lstStyle>
          <a:p>
            <a:pPr marL="914400" lvl="0" indent="-1143000" rtl="0">
              <a:spcBef>
                <a:spcPct val="0"/>
              </a:spcBef>
            </a:pPr>
            <a:r>
              <a:rPr lang="fr-FR"/>
              <a:t>0</a:t>
            </a:r>
          </a:p>
        </p:txBody>
      </p:sp>
      <p:sp>
        <p:nvSpPr>
          <p:cNvPr id="15" name="Espace réservé du texte 18">
            <a:extLst>
              <a:ext uri="{FF2B5EF4-FFF2-40B4-BE49-F238E27FC236}">
                <a16:creationId xmlns:a16="http://schemas.microsoft.com/office/drawing/2014/main" id="{6978037E-3163-1C71-E997-16A7D05981D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10474" y="2703910"/>
            <a:ext cx="1743062" cy="2503346"/>
          </a:xfrm>
        </p:spPr>
        <p:txBody>
          <a:bodyPr lIns="0" tIns="0" rIns="0" bIns="0" rtlCol="0">
            <a:no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707606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e de titr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ce réservé du texte 3">
            <a:extLst>
              <a:ext uri="{FF2B5EF4-FFF2-40B4-BE49-F238E27FC236}">
                <a16:creationId xmlns:a16="http://schemas.microsoft.com/office/drawing/2014/main" id="{CB59D176-085F-4D98-7EAC-587AAF3883F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0" y="-496452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fr-FR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fr-FR">
                <a:latin typeface="Felix Titling" pitchFamily="82" charset="77"/>
              </a:defRPr>
            </a:lvl2pPr>
            <a:lvl3pPr marL="914400" indent="0">
              <a:buNone/>
              <a:defRPr lang="fr-FR">
                <a:latin typeface="Felix Titling" pitchFamily="82" charset="77"/>
              </a:defRPr>
            </a:lvl3pPr>
            <a:lvl4pPr marL="1371600" indent="0">
              <a:buNone/>
              <a:defRPr lang="fr-FR">
                <a:latin typeface="Felix Titling" pitchFamily="82" charset="77"/>
              </a:defRPr>
            </a:lvl4pPr>
            <a:lvl5pPr marL="1828800" indent="0">
              <a:buNone/>
              <a:defRPr lang="fr-FR">
                <a:latin typeface="Felix Titling" pitchFamily="82" charset="77"/>
              </a:defRPr>
            </a:lvl5pPr>
          </a:lstStyle>
          <a:p>
            <a:pPr lvl="0" rtl="0"/>
            <a:r>
              <a:rPr lang="fr-FR"/>
              <a:t>Masque de titre</a:t>
            </a:r>
          </a:p>
        </p:txBody>
      </p:sp>
      <p:sp>
        <p:nvSpPr>
          <p:cNvPr id="40" name="Espace réservé du texte 3">
            <a:extLst>
              <a:ext uri="{FF2B5EF4-FFF2-40B4-BE49-F238E27FC236}">
                <a16:creationId xmlns:a16="http://schemas.microsoft.com/office/drawing/2014/main" id="{35534993-EB28-20A0-649F-874B18BF08A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0" y="642270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fr-FR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fr-FR">
                <a:latin typeface="Felix Titling" pitchFamily="82" charset="77"/>
              </a:defRPr>
            </a:lvl2pPr>
            <a:lvl3pPr marL="914400" indent="0">
              <a:buNone/>
              <a:defRPr lang="fr-FR">
                <a:latin typeface="Felix Titling" pitchFamily="82" charset="77"/>
              </a:defRPr>
            </a:lvl3pPr>
            <a:lvl4pPr marL="1371600" indent="0">
              <a:buNone/>
              <a:defRPr lang="fr-FR">
                <a:latin typeface="Felix Titling" pitchFamily="82" charset="77"/>
              </a:defRPr>
            </a:lvl4pPr>
            <a:lvl5pPr marL="1828800" indent="0">
              <a:buNone/>
              <a:defRPr lang="fr-FR">
                <a:latin typeface="Felix Titling" pitchFamily="82" charset="77"/>
              </a:defRPr>
            </a:lvl5pPr>
          </a:lstStyle>
          <a:p>
            <a:pPr lvl="0" rtl="0"/>
            <a:r>
              <a:rPr lang="fr-FR"/>
              <a:t>Masque de titre</a:t>
            </a:r>
          </a:p>
        </p:txBody>
      </p:sp>
      <p:sp>
        <p:nvSpPr>
          <p:cNvPr id="45" name="Espace réservé du texte 3">
            <a:extLst>
              <a:ext uri="{FF2B5EF4-FFF2-40B4-BE49-F238E27FC236}">
                <a16:creationId xmlns:a16="http://schemas.microsoft.com/office/drawing/2014/main" id="{C343DEA5-C42E-2B07-9B4F-07365994AEB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0" y="1780992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fr-FR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fr-FR">
                <a:latin typeface="Felix Titling" pitchFamily="82" charset="77"/>
              </a:defRPr>
            </a:lvl2pPr>
            <a:lvl3pPr marL="914400" indent="0">
              <a:buNone/>
              <a:defRPr lang="fr-FR">
                <a:latin typeface="Felix Titling" pitchFamily="82" charset="77"/>
              </a:defRPr>
            </a:lvl3pPr>
            <a:lvl4pPr marL="1371600" indent="0">
              <a:buNone/>
              <a:defRPr lang="fr-FR">
                <a:latin typeface="Felix Titling" pitchFamily="82" charset="77"/>
              </a:defRPr>
            </a:lvl4pPr>
            <a:lvl5pPr marL="1828800" indent="0">
              <a:buNone/>
              <a:defRPr lang="fr-FR">
                <a:latin typeface="Felix Titling" pitchFamily="82" charset="77"/>
              </a:defRPr>
            </a:lvl5pPr>
          </a:lstStyle>
          <a:p>
            <a:pPr lvl="0" rtl="0"/>
            <a:r>
              <a:rPr lang="fr-FR"/>
              <a:t>Masque de titre</a:t>
            </a:r>
          </a:p>
        </p:txBody>
      </p:sp>
      <p:sp>
        <p:nvSpPr>
          <p:cNvPr id="46" name="Espace réservé du texte 3">
            <a:extLst>
              <a:ext uri="{FF2B5EF4-FFF2-40B4-BE49-F238E27FC236}">
                <a16:creationId xmlns:a16="http://schemas.microsoft.com/office/drawing/2014/main" id="{575FF4D9-84C9-19DB-9830-B3FFCD6F520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0" y="2919714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fr-FR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fr-FR">
                <a:latin typeface="Felix Titling" pitchFamily="82" charset="77"/>
              </a:defRPr>
            </a:lvl2pPr>
            <a:lvl3pPr marL="914400" indent="0">
              <a:buNone/>
              <a:defRPr lang="fr-FR">
                <a:latin typeface="Felix Titling" pitchFamily="82" charset="77"/>
              </a:defRPr>
            </a:lvl3pPr>
            <a:lvl4pPr marL="1371600" indent="0">
              <a:buNone/>
              <a:defRPr lang="fr-FR">
                <a:latin typeface="Felix Titling" pitchFamily="82" charset="77"/>
              </a:defRPr>
            </a:lvl4pPr>
            <a:lvl5pPr marL="1828800" indent="0">
              <a:buNone/>
              <a:defRPr lang="fr-FR">
                <a:latin typeface="Felix Titling" pitchFamily="82" charset="77"/>
              </a:defRPr>
            </a:lvl5pPr>
          </a:lstStyle>
          <a:p>
            <a:pPr lvl="0" rtl="0"/>
            <a:r>
              <a:rPr lang="fr-FR"/>
              <a:t>Masque de titre</a:t>
            </a:r>
          </a:p>
        </p:txBody>
      </p:sp>
      <p:sp>
        <p:nvSpPr>
          <p:cNvPr id="42" name="Espace réservé du texte 3">
            <a:extLst>
              <a:ext uri="{FF2B5EF4-FFF2-40B4-BE49-F238E27FC236}">
                <a16:creationId xmlns:a16="http://schemas.microsoft.com/office/drawing/2014/main" id="{C6101C39-E513-BB9E-A945-D86FEDC7EC1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0" y="5197158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fr-FR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fr-FR">
                <a:latin typeface="Felix Titling" pitchFamily="82" charset="77"/>
              </a:defRPr>
            </a:lvl2pPr>
            <a:lvl3pPr marL="914400" indent="0">
              <a:buNone/>
              <a:defRPr lang="fr-FR">
                <a:latin typeface="Felix Titling" pitchFamily="82" charset="77"/>
              </a:defRPr>
            </a:lvl3pPr>
            <a:lvl4pPr marL="1371600" indent="0">
              <a:buNone/>
              <a:defRPr lang="fr-FR">
                <a:latin typeface="Felix Titling" pitchFamily="82" charset="77"/>
              </a:defRPr>
            </a:lvl4pPr>
            <a:lvl5pPr marL="1828800" indent="0">
              <a:buNone/>
              <a:defRPr lang="fr-FR">
                <a:latin typeface="Felix Titling" pitchFamily="82" charset="77"/>
              </a:defRPr>
            </a:lvl5pPr>
          </a:lstStyle>
          <a:p>
            <a:pPr lvl="0" rtl="0"/>
            <a:r>
              <a:rPr lang="fr-FR"/>
              <a:t>Masque de titre</a:t>
            </a:r>
          </a:p>
        </p:txBody>
      </p:sp>
      <p:sp>
        <p:nvSpPr>
          <p:cNvPr id="41" name="Espace réservé du texte 3">
            <a:extLst>
              <a:ext uri="{FF2B5EF4-FFF2-40B4-BE49-F238E27FC236}">
                <a16:creationId xmlns:a16="http://schemas.microsoft.com/office/drawing/2014/main" id="{992DB54E-3FB3-A115-7CFE-06CB747E0FC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0" y="6335880"/>
            <a:ext cx="12192000" cy="992899"/>
          </a:xfrm>
        </p:spPr>
        <p:txBody>
          <a:bodyPr lIns="0" tIns="0" rIns="0" bIns="0" rtlCol="0">
            <a:noAutofit/>
          </a:bodyPr>
          <a:lstStyle>
            <a:lvl1pPr marL="0" indent="0" algn="ctr">
              <a:buNone/>
              <a:defRPr lang="fr-FR" sz="8500" b="0" spc="1000" baseline="0">
                <a:solidFill>
                  <a:schemeClr val="bg1">
                    <a:alpha val="10000"/>
                  </a:schemeClr>
                </a:solidFill>
                <a:latin typeface="+mj-lt"/>
              </a:defRPr>
            </a:lvl1pPr>
            <a:lvl2pPr marL="457200" indent="0">
              <a:buNone/>
              <a:defRPr lang="fr-FR">
                <a:latin typeface="Felix Titling" pitchFamily="82" charset="77"/>
              </a:defRPr>
            </a:lvl2pPr>
            <a:lvl3pPr marL="914400" indent="0">
              <a:buNone/>
              <a:defRPr lang="fr-FR">
                <a:latin typeface="Felix Titling" pitchFamily="82" charset="77"/>
              </a:defRPr>
            </a:lvl3pPr>
            <a:lvl4pPr marL="1371600" indent="0">
              <a:buNone/>
              <a:defRPr lang="fr-FR">
                <a:latin typeface="Felix Titling" pitchFamily="82" charset="77"/>
              </a:defRPr>
            </a:lvl4pPr>
            <a:lvl5pPr marL="1828800" indent="0">
              <a:buNone/>
              <a:defRPr lang="fr-FR">
                <a:latin typeface="Felix Titling" pitchFamily="82" charset="77"/>
              </a:defRPr>
            </a:lvl5pPr>
          </a:lstStyle>
          <a:p>
            <a:pPr lvl="0" rtl="0"/>
            <a:r>
              <a:rPr lang="fr-FR"/>
              <a:t>Masque de titre</a:t>
            </a:r>
          </a:p>
        </p:txBody>
      </p:sp>
      <p:sp>
        <p:nvSpPr>
          <p:cNvPr id="15" name="Espace réservé d’image 14">
            <a:extLst>
              <a:ext uri="{FF2B5EF4-FFF2-40B4-BE49-F238E27FC236}">
                <a16:creationId xmlns:a16="http://schemas.microsoft.com/office/drawing/2014/main" id="{878CB881-B4B6-F9E5-06B7-B87D6D5300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431067" y="-2"/>
            <a:ext cx="5329866" cy="6858002"/>
          </a:xfrm>
          <a:custGeom>
            <a:avLst/>
            <a:gdLst>
              <a:gd name="connsiteX0" fmla="*/ 1468671 w 5329866"/>
              <a:gd name="connsiteY0" fmla="*/ 0 h 6858002"/>
              <a:gd name="connsiteX1" fmla="*/ 3861196 w 5329866"/>
              <a:gd name="connsiteY1" fmla="*/ 0 h 6858002"/>
              <a:gd name="connsiteX2" fmla="*/ 3935199 w 5329866"/>
              <a:gd name="connsiteY2" fmla="*/ 35649 h 6858002"/>
              <a:gd name="connsiteX3" fmla="*/ 5329866 w 5329866"/>
              <a:gd name="connsiteY3" fmla="*/ 2378940 h 6858002"/>
              <a:gd name="connsiteX4" fmla="*/ 5326197 w 5329866"/>
              <a:gd name="connsiteY4" fmla="*/ 2451598 h 6858002"/>
              <a:gd name="connsiteX5" fmla="*/ 5329866 w 5329866"/>
              <a:gd name="connsiteY5" fmla="*/ 2451598 h 6858002"/>
              <a:gd name="connsiteX6" fmla="*/ 5329866 w 5329866"/>
              <a:gd name="connsiteY6" fmla="*/ 4479063 h 6858002"/>
              <a:gd name="connsiteX7" fmla="*/ 5329866 w 5329866"/>
              <a:gd name="connsiteY7" fmla="*/ 4613615 h 6858002"/>
              <a:gd name="connsiteX8" fmla="*/ 5323072 w 5329866"/>
              <a:gd name="connsiteY8" fmla="*/ 4613615 h 6858002"/>
              <a:gd name="connsiteX9" fmla="*/ 5316108 w 5329866"/>
              <a:gd name="connsiteY9" fmla="*/ 4751537 h 6858002"/>
              <a:gd name="connsiteX10" fmla="*/ 4074162 w 5329866"/>
              <a:gd name="connsiteY10" fmla="*/ 6741332 h 6858002"/>
              <a:gd name="connsiteX11" fmla="*/ 3866899 w 5329866"/>
              <a:gd name="connsiteY11" fmla="*/ 6858002 h 6858002"/>
              <a:gd name="connsiteX12" fmla="*/ 1462968 w 5329866"/>
              <a:gd name="connsiteY12" fmla="*/ 6858002 h 6858002"/>
              <a:gd name="connsiteX13" fmla="*/ 1255705 w 5329866"/>
              <a:gd name="connsiteY13" fmla="*/ 6741332 h 6858002"/>
              <a:gd name="connsiteX14" fmla="*/ 13759 w 5329866"/>
              <a:gd name="connsiteY14" fmla="*/ 4751537 h 6858002"/>
              <a:gd name="connsiteX15" fmla="*/ 6794 w 5329866"/>
              <a:gd name="connsiteY15" fmla="*/ 4613615 h 6858002"/>
              <a:gd name="connsiteX16" fmla="*/ 2 w 5329866"/>
              <a:gd name="connsiteY16" fmla="*/ 4613615 h 6858002"/>
              <a:gd name="connsiteX17" fmla="*/ 2 w 5329866"/>
              <a:gd name="connsiteY17" fmla="*/ 4479105 h 6858002"/>
              <a:gd name="connsiteX18" fmla="*/ 0 w 5329866"/>
              <a:gd name="connsiteY18" fmla="*/ 4479063 h 6858002"/>
              <a:gd name="connsiteX19" fmla="*/ 2 w 5329866"/>
              <a:gd name="connsiteY19" fmla="*/ 4479021 h 6858002"/>
              <a:gd name="connsiteX20" fmla="*/ 2 w 5329866"/>
              <a:gd name="connsiteY20" fmla="*/ 2451598 h 6858002"/>
              <a:gd name="connsiteX21" fmla="*/ 3670 w 5329866"/>
              <a:gd name="connsiteY21" fmla="*/ 2451598 h 6858002"/>
              <a:gd name="connsiteX22" fmla="*/ 0 w 5329866"/>
              <a:gd name="connsiteY22" fmla="*/ 2378940 h 6858002"/>
              <a:gd name="connsiteX23" fmla="*/ 1394668 w 5329866"/>
              <a:gd name="connsiteY23" fmla="*/ 35649 h 6858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329866" h="6858002">
                <a:moveTo>
                  <a:pt x="1468671" y="0"/>
                </a:moveTo>
                <a:lnTo>
                  <a:pt x="3861196" y="0"/>
                </a:lnTo>
                <a:lnTo>
                  <a:pt x="3935199" y="35649"/>
                </a:lnTo>
                <a:cubicBezTo>
                  <a:pt x="4765925" y="486927"/>
                  <a:pt x="5329866" y="1367076"/>
                  <a:pt x="5329866" y="2378940"/>
                </a:cubicBezTo>
                <a:lnTo>
                  <a:pt x="5326197" y="2451598"/>
                </a:lnTo>
                <a:lnTo>
                  <a:pt x="5329866" y="2451598"/>
                </a:lnTo>
                <a:lnTo>
                  <a:pt x="5329866" y="4479063"/>
                </a:lnTo>
                <a:lnTo>
                  <a:pt x="5329866" y="4613615"/>
                </a:lnTo>
                <a:lnTo>
                  <a:pt x="5323072" y="4613615"/>
                </a:lnTo>
                <a:lnTo>
                  <a:pt x="5316108" y="4751537"/>
                </a:lnTo>
                <a:cubicBezTo>
                  <a:pt x="5230813" y="5591419"/>
                  <a:pt x="4755512" y="6316003"/>
                  <a:pt x="4074162" y="6741332"/>
                </a:cubicBezTo>
                <a:lnTo>
                  <a:pt x="3866899" y="6858002"/>
                </a:lnTo>
                <a:lnTo>
                  <a:pt x="1462968" y="6858002"/>
                </a:lnTo>
                <a:lnTo>
                  <a:pt x="1255705" y="6741332"/>
                </a:lnTo>
                <a:cubicBezTo>
                  <a:pt x="574355" y="6316003"/>
                  <a:pt x="99054" y="5591419"/>
                  <a:pt x="13759" y="4751537"/>
                </a:cubicBezTo>
                <a:lnTo>
                  <a:pt x="6794" y="4613615"/>
                </a:lnTo>
                <a:lnTo>
                  <a:pt x="2" y="4613615"/>
                </a:lnTo>
                <a:lnTo>
                  <a:pt x="2" y="4479105"/>
                </a:lnTo>
                <a:lnTo>
                  <a:pt x="0" y="4479063"/>
                </a:lnTo>
                <a:lnTo>
                  <a:pt x="2" y="4479021"/>
                </a:lnTo>
                <a:lnTo>
                  <a:pt x="2" y="2451598"/>
                </a:lnTo>
                <a:lnTo>
                  <a:pt x="3670" y="2451598"/>
                </a:lnTo>
                <a:lnTo>
                  <a:pt x="0" y="2378940"/>
                </a:lnTo>
                <a:cubicBezTo>
                  <a:pt x="0" y="1367076"/>
                  <a:pt x="563941" y="486927"/>
                  <a:pt x="1394668" y="35649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fr-FR" sz="1400" b="0" i="0">
                <a:latin typeface="+mn-lt"/>
              </a:defRPr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14" name="Titre 2">
            <a:extLst>
              <a:ext uri="{FF2B5EF4-FFF2-40B4-BE49-F238E27FC236}">
                <a16:creationId xmlns:a16="http://schemas.microsoft.com/office/drawing/2014/main" id="{B731088F-47E0-33BA-856D-6E68D4A69AC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" y="4054639"/>
            <a:ext cx="12192000" cy="996696"/>
          </a:xfrm>
        </p:spPr>
        <p:txBody>
          <a:bodyPr vert="horz" lIns="0" tIns="0" rIns="0" bIns="0" rtlCol="0" anchor="t">
            <a:noAutofit/>
          </a:bodyPr>
          <a:lstStyle>
            <a:lvl1pPr algn="ctr">
              <a:defRPr lang="fr-FR" sz="8500" b="0" i="0" spc="1000" dirty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 indent="0" algn="ctr" rtl="0">
              <a:spcBef>
                <a:spcPts val="1000"/>
              </a:spcBef>
              <a:buFont typeface="Arial" panose="020B0604020202020204" pitchFamily="34" charset="0"/>
            </a:pPr>
            <a:r>
              <a:rPr lang="fr-FR"/>
              <a:t>Masque de titre</a:t>
            </a:r>
          </a:p>
        </p:txBody>
      </p:sp>
    </p:spTree>
    <p:extLst>
      <p:ext uri="{BB962C8B-B14F-4D97-AF65-F5344CB8AC3E}">
        <p14:creationId xmlns:p14="http://schemas.microsoft.com/office/powerpoint/2010/main" val="1882853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re et contenu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5736C06-E9E1-16BE-139D-B69DCBBD28E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90572" y="1188358"/>
            <a:ext cx="6099858" cy="1335273"/>
          </a:xfrm>
        </p:spPr>
        <p:txBody>
          <a:bodyPr lIns="0" tIns="0" rIns="0" bIns="0" rtlCol="0" anchor="t">
            <a:noAutofit/>
          </a:bodyPr>
          <a:lstStyle>
            <a:lvl1pPr>
              <a:defRPr lang="fr-FR" sz="5500">
                <a:solidFill>
                  <a:schemeClr val="accent4"/>
                </a:solidFill>
                <a:latin typeface="+mj-lt"/>
              </a:defRPr>
            </a:lvl1pPr>
          </a:lstStyle>
          <a:p>
            <a:pPr rtl="0"/>
            <a:r>
              <a:rPr lang="fr-FR"/>
              <a:t>Style du titre du Master</a:t>
            </a:r>
          </a:p>
        </p:txBody>
      </p:sp>
      <p:sp>
        <p:nvSpPr>
          <p:cNvPr id="17" name="Espace réservé d’image 16">
            <a:extLst>
              <a:ext uri="{FF2B5EF4-FFF2-40B4-BE49-F238E27FC236}">
                <a16:creationId xmlns:a16="http://schemas.microsoft.com/office/drawing/2014/main" id="{67897E40-8096-E77D-E61A-A0AAC64EA41C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938481" y="581371"/>
            <a:ext cx="3884344" cy="5415673"/>
          </a:xfrm>
          <a:custGeom>
            <a:avLst/>
            <a:gdLst>
              <a:gd name="connsiteX0" fmla="*/ 1942453 w 3884344"/>
              <a:gd name="connsiteY0" fmla="*/ 0 h 5415673"/>
              <a:gd name="connsiteX1" fmla="*/ 3874878 w 3884344"/>
              <a:gd name="connsiteY1" fmla="*/ 1743849 h 5415673"/>
              <a:gd name="connsiteX2" fmla="*/ 3884344 w 3884344"/>
              <a:gd name="connsiteY2" fmla="*/ 1931324 h 5415673"/>
              <a:gd name="connsiteX3" fmla="*/ 3884344 w 3884344"/>
              <a:gd name="connsiteY3" fmla="*/ 1953581 h 5415673"/>
              <a:gd name="connsiteX4" fmla="*/ 3882232 w 3884344"/>
              <a:gd name="connsiteY4" fmla="*/ 1995413 h 5415673"/>
              <a:gd name="connsiteX5" fmla="*/ 3884344 w 3884344"/>
              <a:gd name="connsiteY5" fmla="*/ 1995413 h 5415673"/>
              <a:gd name="connsiteX6" fmla="*/ 3884344 w 3884344"/>
              <a:gd name="connsiteY6" fmla="*/ 3571294 h 5415673"/>
              <a:gd name="connsiteX7" fmla="*/ 3879954 w 3884344"/>
              <a:gd name="connsiteY7" fmla="*/ 3571294 h 5415673"/>
              <a:gd name="connsiteX8" fmla="*/ 3874878 w 3884344"/>
              <a:gd name="connsiteY8" fmla="*/ 3671825 h 5415673"/>
              <a:gd name="connsiteX9" fmla="*/ 1942453 w 3884344"/>
              <a:gd name="connsiteY9" fmla="*/ 5415673 h 5415673"/>
              <a:gd name="connsiteX10" fmla="*/ 10029 w 3884344"/>
              <a:gd name="connsiteY10" fmla="*/ 3671825 h 5415673"/>
              <a:gd name="connsiteX11" fmla="*/ 4952 w 3884344"/>
              <a:gd name="connsiteY11" fmla="*/ 3571294 h 5415673"/>
              <a:gd name="connsiteX12" fmla="*/ 2 w 3884344"/>
              <a:gd name="connsiteY12" fmla="*/ 3571294 h 5415673"/>
              <a:gd name="connsiteX13" fmla="*/ 2 w 3884344"/>
              <a:gd name="connsiteY13" fmla="*/ 3473251 h 5415673"/>
              <a:gd name="connsiteX14" fmla="*/ 0 w 3884344"/>
              <a:gd name="connsiteY14" fmla="*/ 3473220 h 5415673"/>
              <a:gd name="connsiteX15" fmla="*/ 2 w 3884344"/>
              <a:gd name="connsiteY15" fmla="*/ 3473189 h 5415673"/>
              <a:gd name="connsiteX16" fmla="*/ 2 w 3884344"/>
              <a:gd name="connsiteY16" fmla="*/ 1995413 h 5415673"/>
              <a:gd name="connsiteX17" fmla="*/ 2675 w 3884344"/>
              <a:gd name="connsiteY17" fmla="*/ 1995413 h 5415673"/>
              <a:gd name="connsiteX18" fmla="*/ 0 w 3884344"/>
              <a:gd name="connsiteY18" fmla="*/ 1942453 h 5415673"/>
              <a:gd name="connsiteX19" fmla="*/ 1942453 w 3884344"/>
              <a:gd name="connsiteY19" fmla="*/ 0 h 54156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884344" h="5415673">
                <a:moveTo>
                  <a:pt x="1942453" y="0"/>
                </a:moveTo>
                <a:cubicBezTo>
                  <a:pt x="2948191" y="0"/>
                  <a:pt x="3775405" y="764355"/>
                  <a:pt x="3874878" y="1743849"/>
                </a:cubicBezTo>
                <a:lnTo>
                  <a:pt x="3884344" y="1931324"/>
                </a:lnTo>
                <a:lnTo>
                  <a:pt x="3884344" y="1953581"/>
                </a:lnTo>
                <a:lnTo>
                  <a:pt x="3882232" y="1995413"/>
                </a:lnTo>
                <a:lnTo>
                  <a:pt x="3884344" y="1995413"/>
                </a:lnTo>
                <a:lnTo>
                  <a:pt x="3884344" y="3571294"/>
                </a:lnTo>
                <a:lnTo>
                  <a:pt x="3879954" y="3571294"/>
                </a:lnTo>
                <a:lnTo>
                  <a:pt x="3874878" y="3671825"/>
                </a:lnTo>
                <a:cubicBezTo>
                  <a:pt x="3775404" y="4651319"/>
                  <a:pt x="2948192" y="5415673"/>
                  <a:pt x="1942453" y="5415673"/>
                </a:cubicBezTo>
                <a:cubicBezTo>
                  <a:pt x="936714" y="5415673"/>
                  <a:pt x="109502" y="4651319"/>
                  <a:pt x="10029" y="3671825"/>
                </a:cubicBezTo>
                <a:lnTo>
                  <a:pt x="4952" y="3571294"/>
                </a:lnTo>
                <a:lnTo>
                  <a:pt x="2" y="3571294"/>
                </a:lnTo>
                <a:lnTo>
                  <a:pt x="2" y="3473251"/>
                </a:lnTo>
                <a:lnTo>
                  <a:pt x="0" y="3473220"/>
                </a:lnTo>
                <a:lnTo>
                  <a:pt x="2" y="3473189"/>
                </a:lnTo>
                <a:lnTo>
                  <a:pt x="2" y="1995413"/>
                </a:lnTo>
                <a:lnTo>
                  <a:pt x="2675" y="1995413"/>
                </a:lnTo>
                <a:lnTo>
                  <a:pt x="0" y="1942453"/>
                </a:lnTo>
                <a:cubicBezTo>
                  <a:pt x="0" y="869666"/>
                  <a:pt x="869666" y="0"/>
                  <a:pt x="1942453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 rtlCol="0" anchor="ctr">
            <a:noAutofit/>
          </a:bodyPr>
          <a:lstStyle>
            <a:lvl1pPr marL="0" indent="0" algn="ctr">
              <a:buNone/>
              <a:defRPr lang="fr-FR" b="0"/>
            </a:lvl1pPr>
          </a:lstStyle>
          <a:p>
            <a:pPr rtl="0"/>
            <a:r>
              <a:rPr lang="fr-FR"/>
              <a:t>Cliquez sur l'icône pour ajouter une image</a:t>
            </a:r>
            <a:endParaRPr lang="fr-FR" dirty="0"/>
          </a:p>
        </p:txBody>
      </p:sp>
      <p:sp>
        <p:nvSpPr>
          <p:cNvPr id="8" name="Espace réservé du texte 15">
            <a:extLst>
              <a:ext uri="{FF2B5EF4-FFF2-40B4-BE49-F238E27FC236}">
                <a16:creationId xmlns:a16="http://schemas.microsoft.com/office/drawing/2014/main" id="{6414DEE6-A86D-4699-E6EF-CE6745F5D44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590571" y="3000733"/>
            <a:ext cx="2916821" cy="42826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18" name="Espace réservé du texte 15">
            <a:extLst>
              <a:ext uri="{FF2B5EF4-FFF2-40B4-BE49-F238E27FC236}">
                <a16:creationId xmlns:a16="http://schemas.microsoft.com/office/drawing/2014/main" id="{C68EE5CA-4729-4FEA-F1BC-F976BEEBC480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773609" y="3000733"/>
            <a:ext cx="2916821" cy="428268"/>
          </a:xfrm>
        </p:spPr>
        <p:txBody>
          <a:bodyPr lIns="0" tIns="0" rIns="0" bIns="0" rtlCol="0">
            <a:noAutofit/>
          </a:bodyPr>
          <a:lstStyle>
            <a:lvl1pPr marL="0" indent="0">
              <a:buNone/>
              <a:defRPr lang="fr-FR" sz="1800" b="1" i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12" name="Espace réservé du texte 18">
            <a:extLst>
              <a:ext uri="{FF2B5EF4-FFF2-40B4-BE49-F238E27FC236}">
                <a16:creationId xmlns:a16="http://schemas.microsoft.com/office/drawing/2014/main" id="{CA3BC7A6-D12C-160A-CB5C-E5560525089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590571" y="3530279"/>
            <a:ext cx="2916821" cy="2466764"/>
          </a:xfrm>
        </p:spPr>
        <p:txBody>
          <a:bodyPr lIns="0" tIns="0" rIns="0" bIns="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72DF7BAB-7F6A-3D7B-F8A9-D7C4BD1D3B6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773609" y="3530279"/>
            <a:ext cx="2916821" cy="2466764"/>
          </a:xfrm>
        </p:spPr>
        <p:txBody>
          <a:bodyPr lIns="0" tIns="0" rIns="0" bIns="0" rtlCol="0">
            <a:noAutofit/>
          </a:bodyPr>
          <a:lstStyle>
            <a:lvl1pPr marL="171450" indent="-171450">
              <a:lnSpc>
                <a:spcPct val="150000"/>
              </a:lnSpc>
              <a:buFont typeface="Arial" panose="020B0604020202020204" pitchFamily="34" charset="0"/>
              <a:buChar char="•"/>
              <a:defRPr lang="fr-FR" sz="1200" b="0" i="0" spc="50" baseline="0">
                <a:solidFill>
                  <a:srgbClr val="C16548"/>
                </a:solidFill>
                <a:latin typeface="+mn-lt"/>
              </a:defRPr>
            </a:lvl1pPr>
          </a:lstStyle>
          <a:p>
            <a:pPr lvl="0" rtl="0"/>
            <a:r>
              <a:rPr lang="fr-FR"/>
              <a:t>Cliquez pour modifier les styles du texte du masque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18C560A5-5844-81D4-98B4-29211FD2EA12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DDFB1A8-4CF1-35AB-0707-AEAF88714AC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 rtl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977246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8EB94F4E-FF39-0408-C3C6-A986750D82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1" y="365125"/>
            <a:ext cx="1091507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defPPr>
              <a:defRPr lang="fr-FR"/>
            </a:defPPr>
          </a:lstStyle>
          <a:p>
            <a:pPr rtl="0"/>
            <a:r>
              <a:rPr lang="fr-FR"/>
              <a:t>Cliquez pour modifier le style du titre du masque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EB616EB-5E9D-04D9-F6DC-33F7E5BBA1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8460" y="1825625"/>
            <a:ext cx="10915076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fr-FR"/>
            </a:defPPr>
          </a:lstStyle>
          <a:p>
            <a:pPr lvl="0" rtl="0"/>
            <a:r>
              <a:rPr lang="fr-FR"/>
              <a:t>Modifiez les styles du texte du masque</a:t>
            </a:r>
          </a:p>
          <a:p>
            <a:pPr lvl="1" rtl="0"/>
            <a:r>
              <a:rPr lang="fr-FR"/>
              <a:t>Deuxième niveau</a:t>
            </a:r>
          </a:p>
          <a:p>
            <a:pPr lvl="2" rtl="0"/>
            <a:r>
              <a:rPr lang="fr-FR"/>
              <a:t>Troisième niveau</a:t>
            </a:r>
          </a:p>
          <a:p>
            <a:pPr lvl="3" rtl="0"/>
            <a:r>
              <a:rPr lang="fr-FR"/>
              <a:t>Quatrième niveau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61C11A-4AAF-B1E1-B1F3-67C0A55EF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810336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fr-FR" sz="1200" b="0" i="0" spc="50" baseline="0">
                <a:solidFill>
                  <a:schemeClr val="accent2">
                    <a:lumMod val="90000"/>
                  </a:schemeClr>
                </a:solidFill>
                <a:latin typeface="+mn-lt"/>
              </a:defRPr>
            </a:lvl1pPr>
          </a:lstStyle>
          <a:p>
            <a:pPr rtl="0"/>
            <a:fld id="{295C7AAE-A677-454A-8BDB-62A0650ACE98}" type="slidenum">
              <a:rPr lang="fr-FR" smtClean="0"/>
              <a:pPr rtl="0"/>
              <a:t>‹N°›</a:t>
            </a:fld>
            <a:endParaRPr lang="fr-FR" dirty="0"/>
          </a:p>
        </p:txBody>
      </p:sp>
      <p:sp>
        <p:nvSpPr>
          <p:cNvPr id="8" name="Espace réservé du pied de page 4">
            <a:extLst>
              <a:ext uri="{FF2B5EF4-FFF2-40B4-BE49-F238E27FC236}">
                <a16:creationId xmlns:a16="http://schemas.microsoft.com/office/drawing/2014/main" id="{D63DBDAD-8830-10AA-86C7-A42D122927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38460" y="6356350"/>
            <a:ext cx="4114800" cy="365125"/>
          </a:xfrm>
          <a:prstGeom prst="rect">
            <a:avLst/>
          </a:prstGeom>
        </p:spPr>
        <p:txBody>
          <a:bodyPr rtlCol="0" anchor="ctr"/>
          <a:lstStyle>
            <a:lvl1pPr>
              <a:defRPr lang="fr-FR" sz="1200" b="0" i="0" spc="50" baseline="0">
                <a:solidFill>
                  <a:schemeClr val="accent2">
                    <a:lumMod val="90000"/>
                  </a:schemeClr>
                </a:solidFill>
                <a:latin typeface="+mn-lt"/>
              </a:defRPr>
            </a:lvl1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8155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700" r:id="rId3"/>
    <p:sldLayoutId id="2147483701" r:id="rId4"/>
    <p:sldLayoutId id="2147483702" r:id="rId5"/>
    <p:sldLayoutId id="2147483703" r:id="rId6"/>
    <p:sldLayoutId id="2147483704" r:id="rId7"/>
    <p:sldLayoutId id="2147483705" r:id="rId8"/>
    <p:sldLayoutId id="2147483711" r:id="rId9"/>
    <p:sldLayoutId id="2147483706" r:id="rId10"/>
    <p:sldLayoutId id="2147483707" r:id="rId11"/>
    <p:sldLayoutId id="2147483708" r:id="rId12"/>
    <p:sldLayoutId id="2147483709" r:id="rId13"/>
    <p:sldLayoutId id="2147483710" r:id="rId14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fr-FR" sz="5500" kern="1200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fr-FR" sz="2000" b="1" i="0" kern="1200" spc="50" baseline="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 spc="5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600" kern="1200" spc="5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200" kern="1200" spc="5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Arial" panose="02000503020000020003" pitchFamily="2" charset="0"/>
          <a:ea typeface="+mn-ea"/>
          <a:cs typeface="Arial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fr-F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sv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10" Type="http://schemas.openxmlformats.org/officeDocument/2006/relationships/image" Target="../media/image14.svg"/><Relationship Id="rId4" Type="http://schemas.openxmlformats.org/officeDocument/2006/relationships/image" Target="../media/image8.svg"/><Relationship Id="rId9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E706A25-0569-0BFE-AB1C-FC206CC58B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Product </a:t>
            </a:r>
            <a:r>
              <a:rPr lang="en-US" dirty="0" err="1"/>
              <a:t>Product</a:t>
            </a:r>
            <a:br>
              <a:rPr lang="en-US" dirty="0"/>
            </a:br>
            <a:r>
              <a:rPr lang="en-US" dirty="0" err="1"/>
              <a:t>product</a:t>
            </a:r>
            <a:br>
              <a:rPr lang="en-US" dirty="0"/>
            </a:br>
            <a:r>
              <a:rPr lang="en-US" dirty="0"/>
              <a:t>synthesis</a:t>
            </a:r>
            <a:br>
              <a:rPr lang="en-US" dirty="0"/>
            </a:br>
            <a:r>
              <a:rPr lang="en-US" dirty="0" err="1"/>
              <a:t>synthesis</a:t>
            </a:r>
            <a:br>
              <a:rPr lang="en-US" dirty="0"/>
            </a:br>
            <a:r>
              <a:rPr lang="en-US" dirty="0" err="1"/>
              <a:t>synthesis</a:t>
            </a:r>
            <a:br>
              <a:rPr lang="en-US" dirty="0"/>
            </a:br>
            <a:r>
              <a:rPr lang="en-US" dirty="0" err="1"/>
              <a:t>synthesis</a:t>
            </a:r>
            <a:endParaRPr lang="fr-FR" dirty="0"/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E1171327-E529-B4E2-EFE8-A39CB45BE4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28308" y="5901989"/>
            <a:ext cx="4085468" cy="573626"/>
          </a:xfrm>
        </p:spPr>
        <p:txBody>
          <a:bodyPr rtlCol="0">
            <a:normAutofit lnSpcReduction="10000"/>
          </a:bodyPr>
          <a:lstStyle>
            <a:defPPr>
              <a:defRPr lang="fr-FR"/>
            </a:defPPr>
          </a:lstStyle>
          <a:p>
            <a:r>
              <a:rPr lang="fr-FR" dirty="0"/>
              <a:t>Plan and </a:t>
            </a:r>
            <a:r>
              <a:rPr lang="fr-FR" dirty="0" err="1"/>
              <a:t>progress</a:t>
            </a:r>
            <a:r>
              <a:rPr lang="fr-FR" dirty="0"/>
              <a:t> update
</a:t>
            </a:r>
          </a:p>
        </p:txBody>
      </p:sp>
      <p:pic>
        <p:nvPicPr>
          <p:cNvPr id="9" name="Espace réservé d’image 8" descr="Portrait d’une femme portant des lunettes">
            <a:extLst>
              <a:ext uri="{FF2B5EF4-FFF2-40B4-BE49-F238E27FC236}">
                <a16:creationId xmlns:a16="http://schemas.microsoft.com/office/drawing/2014/main" id="{8C6F693F-ABBD-6DB9-A882-7461AC1586A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271220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18984AE-BD2E-60E8-D843-BB0B7BCB08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90571" y="1188358"/>
            <a:ext cx="6396381" cy="1453068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Competitive</a:t>
            </a:r>
            <a:r>
              <a:rPr lang="fr-FR" dirty="0"/>
              <a:t> </a:t>
            </a:r>
            <a:r>
              <a:rPr lang="fr-FR" dirty="0" err="1"/>
              <a:t>analysis</a:t>
            </a:r>
            <a:r>
              <a:rPr lang="fr-FR" dirty="0"/>
              <a:t>
</a:t>
            </a:r>
          </a:p>
        </p:txBody>
      </p:sp>
      <p:pic>
        <p:nvPicPr>
          <p:cNvPr id="11" name="Espace réservé d’image 10" descr="Personne utilisant un téléphone portable pour prendre une photo de nourriture sur des assiettes, de boissons et de couverts sur une table ronde dans un café.">
            <a:extLst>
              <a:ext uri="{FF2B5EF4-FFF2-40B4-BE49-F238E27FC236}">
                <a16:creationId xmlns:a16="http://schemas.microsoft.com/office/drawing/2014/main" id="{22A5557B-5BA3-26FB-4A37-255760122B08}"/>
              </a:ext>
            </a:extLst>
          </p:cNvPr>
          <p:cNvPicPr>
            <a:picLocks noGrp="1" noChangeAspect="1"/>
          </p:cNvPicPr>
          <p:nvPr>
            <p:ph type="pic" sz="quarter" idx="28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45897947-B469-B9FE-BF14-D3F36C685F7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Our </a:t>
            </a:r>
            <a:r>
              <a:rPr lang="fr-FR" dirty="0" err="1"/>
              <a:t>product</a:t>
            </a:r>
            <a:r>
              <a:rPr lang="fr-FR" dirty="0"/>
              <a:t>
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4B7510DD-84F1-3900-70E8-FE08D029C5FA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773609" y="3000733"/>
            <a:ext cx="3321409" cy="428268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Competitive</a:t>
            </a:r>
            <a:r>
              <a:rPr lang="fr-FR" dirty="0"/>
              <a:t> </a:t>
            </a:r>
            <a:r>
              <a:rPr lang="fr-FR" dirty="0" err="1"/>
              <a:t>research</a:t>
            </a:r>
            <a:r>
              <a:rPr lang="fr-FR" dirty="0"/>
              <a:t>
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A1506EC-0924-5261-B6EA-746D20E0C56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Our product is cheaper than other companies on the market
Simple and easy to use, compared to competitors' complex equipment
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792DA987-3F13-6F52-C518-DD2467E3B5AC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Company A</a:t>
            </a:r>
            <a:br>
              <a:rPr lang="en-US" dirty="0"/>
            </a:br>
            <a:r>
              <a:rPr lang="en-US" dirty="0"/>
              <a:t>The product is more expensive
Companies B and C The product is expensive and difficult to handle
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611B0563-2076-A96B-B015-632F6A459D98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0581866-CCAA-E4BC-90F2-F3D61AF03241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10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95070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re 14">
            <a:extLst>
              <a:ext uri="{FF2B5EF4-FFF2-40B4-BE49-F238E27FC236}">
                <a16:creationId xmlns:a16="http://schemas.microsoft.com/office/drawing/2014/main" id="{07C6EF11-357E-8A93-285C-59B38528A7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642551"/>
            <a:ext cx="10090498" cy="1553680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SWOT analysis of the product
</a:t>
            </a:r>
            <a:endParaRPr lang="fr-FR" dirty="0"/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AEAA7FA9-24BD-2BA0-F17C-08F63F948176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p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817898FC-371F-7E4F-C3C6-AFEB8569906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Strengths</a:t>
            </a:r>
            <a:r>
              <a:rPr lang="fr-FR" dirty="0"/>
              <a:t>
</a:t>
            </a:r>
          </a:p>
        </p:txBody>
      </p:sp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FBAEC9BA-7C60-FAB5-0D08-1FB16661025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Weaknesses</a:t>
            </a:r>
            <a:r>
              <a:rPr lang="fr-FR" dirty="0"/>
              <a:t>
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1214355B-5C62-1D27-29FF-D84FC1938B3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Opportunities</a:t>
            </a:r>
            <a:endParaRPr lang="fr-FR" dirty="0"/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4748053E-1D4D-2985-D6D1-53597E3A9BB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Threats</a:t>
            </a:r>
            <a:endParaRPr lang="fr-FR" dirty="0"/>
          </a:p>
        </p:txBody>
      </p:sp>
      <p:sp>
        <p:nvSpPr>
          <p:cNvPr id="19" name="Espace réservé du texte 18">
            <a:extLst>
              <a:ext uri="{FF2B5EF4-FFF2-40B4-BE49-F238E27FC236}">
                <a16:creationId xmlns:a16="http://schemas.microsoft.com/office/drawing/2014/main" id="{83071AE5-A6F1-987E-4F1E-1CF23D25C6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The contest removes the price from its product so that it corresponds to ours
</a:t>
            </a:r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71F0AEEE-C884-E10B-AC85-FBC33CD6EA59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The affordable price is the main attraction of our consumers for our product
</a:t>
            </a:r>
            <a:endParaRPr lang="fr-FR" dirty="0"/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92078356-1669-E822-DB88-A1AE583DA17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Our product has reached the market late. So we need to update with other companies
</a:t>
            </a:r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393B4390-A2A5-FA71-6657-7BD3E97ACF53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Our product is cheaper than other companies on the market
</a:t>
            </a:r>
            <a:endParaRPr lang="fr-FR" dirty="0"/>
          </a:p>
        </p:txBody>
      </p:sp>
      <p:sp>
        <p:nvSpPr>
          <p:cNvPr id="10" name="Espace réservé du pied de page 9">
            <a:extLst>
              <a:ext uri="{FF2B5EF4-FFF2-40B4-BE49-F238E27FC236}">
                <a16:creationId xmlns:a16="http://schemas.microsoft.com/office/drawing/2014/main" id="{1DB2AF52-B2C7-268F-6187-5A2EB17895C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DB4E7C3B-A91C-B4AB-16D7-E44D99954A2B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9665955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’image 3" descr="Personne tenant une tablette&#10;">
            <a:extLst>
              <a:ext uri="{FF2B5EF4-FFF2-40B4-BE49-F238E27FC236}">
                <a16:creationId xmlns:a16="http://schemas.microsoft.com/office/drawing/2014/main" id="{7A3A8791-CF87-0AA1-D741-6F654EEE120D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8" name="Titre 7">
            <a:extLst>
              <a:ext uri="{FF2B5EF4-FFF2-40B4-BE49-F238E27FC236}">
                <a16:creationId xmlns:a16="http://schemas.microsoft.com/office/drawing/2014/main" id="{DA060666-64CF-CEC4-9B8C-56A22899F3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48851" y="0"/>
            <a:ext cx="8160152" cy="6858000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Reach</a:t>
            </a:r>
            <a:br>
              <a:rPr lang="fr-FR" dirty="0"/>
            </a:br>
            <a:r>
              <a:rPr lang="fr-FR" dirty="0" err="1"/>
              <a:t>reach</a:t>
            </a:r>
            <a:br>
              <a:rPr lang="fr-FR" dirty="0"/>
            </a:br>
            <a:r>
              <a:rPr lang="fr-FR" dirty="0" err="1"/>
              <a:t>reach</a:t>
            </a:r>
            <a:br>
              <a:rPr lang="fr-FR" dirty="0"/>
            </a:br>
            <a:r>
              <a:rPr lang="fr-FR" dirty="0" err="1"/>
              <a:t>market</a:t>
            </a:r>
            <a:br>
              <a:rPr lang="fr-FR" dirty="0"/>
            </a:br>
            <a:r>
              <a:rPr lang="fr-FR" dirty="0" err="1"/>
              <a:t>market</a:t>
            </a:r>
            <a:br>
              <a:rPr lang="fr-FR" dirty="0"/>
            </a:br>
            <a:r>
              <a:rPr lang="fr-FR" dirty="0" err="1"/>
              <a:t>market</a:t>
            </a:r>
            <a:br>
              <a:rPr lang="fr-FR" dirty="0"/>
            </a:br>
            <a:r>
              <a:rPr lang="fr-FR" dirty="0" err="1"/>
              <a:t>market</a:t>
            </a:r>
            <a:r>
              <a:rPr lang="fr-FR" dirty="0"/>
              <a:t>
</a:t>
            </a:r>
          </a:p>
        </p:txBody>
      </p:sp>
    </p:spTree>
    <p:extLst>
      <p:ext uri="{BB962C8B-B14F-4D97-AF65-F5344CB8AC3E}">
        <p14:creationId xmlns:p14="http://schemas.microsoft.com/office/powerpoint/2010/main" val="228225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9DDF423-F73D-84DF-19A7-537E5E2C79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397484"/>
            <a:ext cx="10915076" cy="1553680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Product </a:t>
            </a:r>
            <a:r>
              <a:rPr lang="fr-FR" dirty="0" err="1"/>
              <a:t>pricing</a:t>
            </a:r>
            <a:r>
              <a:rPr lang="fr-FR" dirty="0"/>
              <a:t>
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670E231-24FA-4D84-26DD-38049ECF662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12D0FA6-7847-DBB8-D641-9BC06DCA1D9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13</a:t>
            </a:fld>
            <a:endParaRPr lang="fr-FR" dirty="0"/>
          </a:p>
        </p:txBody>
      </p:sp>
      <p:grpSp>
        <p:nvGrpSpPr>
          <p:cNvPr id="17" name="Groupe 16" descr="graphique">
            <a:extLst>
              <a:ext uri="{FF2B5EF4-FFF2-40B4-BE49-F238E27FC236}">
                <a16:creationId xmlns:a16="http://schemas.microsoft.com/office/drawing/2014/main" id="{CCBCD8E5-8337-35C0-CA67-75C3120CF777}"/>
              </a:ext>
            </a:extLst>
          </p:cNvPr>
          <p:cNvGrpSpPr/>
          <p:nvPr/>
        </p:nvGrpSpPr>
        <p:grpSpPr>
          <a:xfrm>
            <a:off x="1188130" y="1882701"/>
            <a:ext cx="10028510" cy="4095372"/>
            <a:chOff x="603005" y="2331800"/>
            <a:chExt cx="10305170" cy="4095372"/>
          </a:xfrm>
        </p:grpSpPr>
        <p:sp>
          <p:nvSpPr>
            <p:cNvPr id="18" name="Flèche bas 4">
              <a:extLst>
                <a:ext uri="{FF2B5EF4-FFF2-40B4-BE49-F238E27FC236}">
                  <a16:creationId xmlns:a16="http://schemas.microsoft.com/office/drawing/2014/main" id="{A94B9AB7-A32F-47F0-06D7-7DE2C166F95F}"/>
                </a:ext>
              </a:extLst>
            </p:cNvPr>
            <p:cNvSpPr/>
            <p:nvPr/>
          </p:nvSpPr>
          <p:spPr>
            <a:xfrm rot="10800000">
              <a:off x="2430780" y="2993744"/>
              <a:ext cx="304800" cy="2667816"/>
            </a:xfrm>
            <a:prstGeom prst="downArrow">
              <a:avLst>
                <a:gd name="adj1" fmla="val 48350"/>
                <a:gd name="adj2" fmla="val 755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>
                <a:cs typeface="Arial" panose="020B0604020202020204" pitchFamily="34" charset="0"/>
              </a:endParaRPr>
            </a:p>
          </p:txBody>
        </p:sp>
        <p:sp>
          <p:nvSpPr>
            <p:cNvPr id="19" name="Zone de texte 18">
              <a:extLst>
                <a:ext uri="{FF2B5EF4-FFF2-40B4-BE49-F238E27FC236}">
                  <a16:creationId xmlns:a16="http://schemas.microsoft.com/office/drawing/2014/main" id="{DE0CCDCE-A7B0-0564-124F-D3790A2B0684}"/>
                </a:ext>
              </a:extLst>
            </p:cNvPr>
            <p:cNvSpPr txBox="1"/>
            <p:nvPr/>
          </p:nvSpPr>
          <p:spPr>
            <a:xfrm>
              <a:off x="603005" y="3165710"/>
              <a:ext cx="1666611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fr-FR"/>
              </a:defPPr>
            </a:lstStyle>
            <a:p>
              <a:r>
                <a:rPr lang="en-US" sz="1200" spc="50" dirty="0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Pricing based on customer value
</a:t>
              </a:r>
              <a:endParaRPr lang="fr-FR" sz="1200" spc="50" dirty="0">
                <a:solidFill>
                  <a:schemeClr val="tx2"/>
                </a:solidFill>
                <a:latin typeface="Arial" panose="02000503020000020003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0" name="Zone de texte 19">
              <a:extLst>
                <a:ext uri="{FF2B5EF4-FFF2-40B4-BE49-F238E27FC236}">
                  <a16:creationId xmlns:a16="http://schemas.microsoft.com/office/drawing/2014/main" id="{57081D02-E37F-41D8-1B55-04E2785F7283}"/>
                </a:ext>
              </a:extLst>
            </p:cNvPr>
            <p:cNvSpPr txBox="1"/>
            <p:nvPr/>
          </p:nvSpPr>
          <p:spPr>
            <a:xfrm>
              <a:off x="603005" y="4082591"/>
              <a:ext cx="1666611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fr-FR"/>
              </a:defPPr>
            </a:lstStyle>
            <a:p>
              <a:r>
                <a:rPr lang="fr-FR" sz="1200" spc="50" dirty="0" err="1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Concurrency-based</a:t>
              </a:r>
              <a:r>
                <a:rPr lang="fr-FR" sz="1200" spc="50" dirty="0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 </a:t>
              </a:r>
              <a:r>
                <a:rPr lang="fr-FR" sz="1200" spc="50" dirty="0" err="1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pricing</a:t>
              </a:r>
              <a:r>
                <a:rPr lang="fr-FR" sz="1200" spc="50" dirty="0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
</a:t>
              </a:r>
            </a:p>
          </p:txBody>
        </p:sp>
        <p:sp>
          <p:nvSpPr>
            <p:cNvPr id="21" name="Zone de texte 20">
              <a:extLst>
                <a:ext uri="{FF2B5EF4-FFF2-40B4-BE49-F238E27FC236}">
                  <a16:creationId xmlns:a16="http://schemas.microsoft.com/office/drawing/2014/main" id="{6176C58D-7174-53DB-01F4-9F21670DC04B}"/>
                </a:ext>
              </a:extLst>
            </p:cNvPr>
            <p:cNvSpPr txBox="1"/>
            <p:nvPr/>
          </p:nvSpPr>
          <p:spPr>
            <a:xfrm>
              <a:off x="603005" y="5082556"/>
              <a:ext cx="1666611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fr-FR"/>
              </a:defPPr>
            </a:lstStyle>
            <a:p>
              <a:r>
                <a:rPr lang="fr-FR" sz="1200" spc="50" dirty="0" err="1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Cost-based</a:t>
              </a:r>
              <a:r>
                <a:rPr lang="fr-FR" sz="1200" spc="50" dirty="0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 </a:t>
              </a:r>
              <a:r>
                <a:rPr lang="fr-FR" sz="1200" spc="50" dirty="0" err="1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pricing</a:t>
              </a:r>
              <a:r>
                <a:rPr lang="fr-FR" sz="1200" spc="50" dirty="0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
</a:t>
              </a:r>
            </a:p>
          </p:txBody>
        </p:sp>
        <p:sp>
          <p:nvSpPr>
            <p:cNvPr id="22" name="Zone de texte 21">
              <a:extLst>
                <a:ext uri="{FF2B5EF4-FFF2-40B4-BE49-F238E27FC236}">
                  <a16:creationId xmlns:a16="http://schemas.microsoft.com/office/drawing/2014/main" id="{4FEEF9F6-66D7-F82C-918C-CF21487DDB0F}"/>
                </a:ext>
              </a:extLst>
            </p:cNvPr>
            <p:cNvSpPr txBox="1"/>
            <p:nvPr/>
          </p:nvSpPr>
          <p:spPr>
            <a:xfrm>
              <a:off x="2818521" y="6150173"/>
              <a:ext cx="117031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fr-FR"/>
              </a:defPPr>
            </a:lstStyle>
            <a:p>
              <a:pPr algn="ctr"/>
              <a:r>
                <a:rPr lang="fr-FR" sz="1200" spc="50" dirty="0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Weak</a:t>
              </a:r>
            </a:p>
          </p:txBody>
        </p:sp>
        <p:sp>
          <p:nvSpPr>
            <p:cNvPr id="23" name="Zone de texte 22">
              <a:extLst>
                <a:ext uri="{FF2B5EF4-FFF2-40B4-BE49-F238E27FC236}">
                  <a16:creationId xmlns:a16="http://schemas.microsoft.com/office/drawing/2014/main" id="{D31F22B7-3258-3ED5-F4B9-35ABB280BA5F}"/>
                </a:ext>
              </a:extLst>
            </p:cNvPr>
            <p:cNvSpPr txBox="1"/>
            <p:nvPr/>
          </p:nvSpPr>
          <p:spPr>
            <a:xfrm>
              <a:off x="4645393" y="6150173"/>
              <a:ext cx="117031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fr-FR"/>
              </a:defPPr>
            </a:lstStyle>
            <a:p>
              <a:pPr algn="ctr"/>
              <a:r>
                <a:rPr lang="fr-FR" sz="1200" spc="50" dirty="0" err="1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Average</a:t>
              </a:r>
              <a:endParaRPr lang="fr-FR" sz="1200" spc="50" dirty="0">
                <a:solidFill>
                  <a:schemeClr val="tx2"/>
                </a:solidFill>
                <a:latin typeface="Arial" panose="02000503020000020003" pitchFamily="2" charset="0"/>
                <a:cs typeface="Arial" panose="020B0604020202020204" pitchFamily="34" charset="0"/>
              </a:endParaRPr>
            </a:p>
          </p:txBody>
        </p:sp>
        <p:sp>
          <p:nvSpPr>
            <p:cNvPr id="24" name="Zone de texte 23">
              <a:extLst>
                <a:ext uri="{FF2B5EF4-FFF2-40B4-BE49-F238E27FC236}">
                  <a16:creationId xmlns:a16="http://schemas.microsoft.com/office/drawing/2014/main" id="{586325A7-A722-738D-2A5C-331026C8E672}"/>
                </a:ext>
              </a:extLst>
            </p:cNvPr>
            <p:cNvSpPr txBox="1"/>
            <p:nvPr/>
          </p:nvSpPr>
          <p:spPr>
            <a:xfrm>
              <a:off x="6472266" y="6150173"/>
              <a:ext cx="1170311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fr-FR"/>
              </a:defPPr>
            </a:lstStyle>
            <a:p>
              <a:pPr algn="ctr"/>
              <a:r>
                <a:rPr lang="fr-FR" sz="1200" spc="50" dirty="0">
                  <a:solidFill>
                    <a:schemeClr val="tx2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Strong</a:t>
              </a:r>
            </a:p>
          </p:txBody>
        </p:sp>
        <p:sp>
          <p:nvSpPr>
            <p:cNvPr id="25" name="Zone de texte 24">
              <a:extLst>
                <a:ext uri="{FF2B5EF4-FFF2-40B4-BE49-F238E27FC236}">
                  <a16:creationId xmlns:a16="http://schemas.microsoft.com/office/drawing/2014/main" id="{D0A145D1-9E31-9336-4A57-28AFFBC1E078}"/>
                </a:ext>
              </a:extLst>
            </p:cNvPr>
            <p:cNvSpPr txBox="1"/>
            <p:nvPr/>
          </p:nvSpPr>
          <p:spPr>
            <a:xfrm>
              <a:off x="8040124" y="5653484"/>
              <a:ext cx="2868051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fr-FR"/>
              </a:defPPr>
            </a:lstStyle>
            <a:p>
              <a:pPr algn="ctr"/>
              <a:r>
                <a:rPr lang="fr-FR" sz="1600" b="1" spc="50" dirty="0" err="1">
                  <a:solidFill>
                    <a:schemeClr val="accent1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Realization</a:t>
              </a:r>
              <a:r>
                <a:rPr lang="fr-FR" sz="1600" b="1" spc="50" dirty="0">
                  <a:solidFill>
                    <a:schemeClr val="accent1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 of the </a:t>
              </a:r>
              <a:r>
                <a:rPr lang="fr-FR" sz="1600" b="1" spc="50" dirty="0" err="1">
                  <a:solidFill>
                    <a:schemeClr val="accent1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prize</a:t>
              </a:r>
              <a:r>
                <a:rPr lang="fr-FR" sz="1600" b="1" spc="50" dirty="0">
                  <a:solidFill>
                    <a:schemeClr val="accent1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 
</a:t>
              </a:r>
            </a:p>
          </p:txBody>
        </p:sp>
        <p:sp>
          <p:nvSpPr>
            <p:cNvPr id="26" name="Zone de texte 25">
              <a:extLst>
                <a:ext uri="{FF2B5EF4-FFF2-40B4-BE49-F238E27FC236}">
                  <a16:creationId xmlns:a16="http://schemas.microsoft.com/office/drawing/2014/main" id="{15056AD4-3EB9-690D-92F7-48C7E0F26B24}"/>
                </a:ext>
              </a:extLst>
            </p:cNvPr>
            <p:cNvSpPr txBox="1"/>
            <p:nvPr/>
          </p:nvSpPr>
          <p:spPr>
            <a:xfrm>
              <a:off x="1321936" y="2331800"/>
              <a:ext cx="2522485" cy="58477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>
                <a:defRPr lang="fr-FR"/>
              </a:defPPr>
            </a:lstStyle>
            <a:p>
              <a:pPr algn="ctr"/>
              <a:r>
                <a:rPr lang="fr-FR" sz="1600" b="1" spc="50" dirty="0">
                  <a:solidFill>
                    <a:schemeClr val="accent1"/>
                  </a:solidFill>
                  <a:latin typeface="Arial" panose="02000503020000020003" pitchFamily="2" charset="0"/>
                  <a:cs typeface="Arial" panose="020B0604020202020204" pitchFamily="34" charset="0"/>
                </a:rPr>
                <a:t>Price orientation
</a:t>
              </a:r>
            </a:p>
          </p:txBody>
        </p:sp>
        <p:sp>
          <p:nvSpPr>
            <p:cNvPr id="27" name="Flèche bas 13">
              <a:extLst>
                <a:ext uri="{FF2B5EF4-FFF2-40B4-BE49-F238E27FC236}">
                  <a16:creationId xmlns:a16="http://schemas.microsoft.com/office/drawing/2014/main" id="{C3085058-BCAB-3A00-4709-BE585D52C139}"/>
                </a:ext>
              </a:extLst>
            </p:cNvPr>
            <p:cNvSpPr/>
            <p:nvPr/>
          </p:nvSpPr>
          <p:spPr>
            <a:xfrm rot="16200000">
              <a:off x="5335318" y="3390720"/>
              <a:ext cx="304800" cy="5104811"/>
            </a:xfrm>
            <a:prstGeom prst="downArrow">
              <a:avLst>
                <a:gd name="adj1" fmla="val 48350"/>
                <a:gd name="adj2" fmla="val 75532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fr-FR"/>
              </a:defPPr>
            </a:lstStyle>
            <a:p>
              <a:pPr algn="ctr" rtl="0"/>
              <a:endParaRPr lang="fr-FR" dirty="0">
                <a:cs typeface="Arial" panose="020B0604020202020204" pitchFamily="34" charset="0"/>
              </a:endParaRPr>
            </a:p>
          </p:txBody>
        </p:sp>
      </p:grpSp>
      <p:graphicFrame>
        <p:nvGraphicFramePr>
          <p:cNvPr id="29" name="Espace réservé du contenu 28">
            <a:extLst>
              <a:ext uri="{FF2B5EF4-FFF2-40B4-BE49-F238E27FC236}">
                <a16:creationId xmlns:a16="http://schemas.microsoft.com/office/drawing/2014/main" id="{3CE24C52-F847-C61E-19DC-F45725A7FD5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9097451"/>
              </p:ext>
            </p:extLst>
          </p:nvPr>
        </p:nvGraphicFramePr>
        <p:xfrm>
          <a:off x="3486412" y="2544647"/>
          <a:ext cx="4939173" cy="266781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63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4639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4639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889272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 sz="1200" b="0" spc="50" dirty="0">
                          <a:solidFill>
                            <a:schemeClr val="bg1"/>
                          </a:solidFill>
                          <a:latin typeface="Arial" panose="02000503020000020003" pitchFamily="2" charset="0"/>
                          <a:cs typeface="Arial"/>
                        </a:rPr>
                        <a:t>Entreprise A</a:t>
                      </a:r>
                      <a:endParaRPr lang="fr-FR" sz="1200" b="0" spc="50" baseline="0" dirty="0">
                        <a:solidFill>
                          <a:schemeClr val="bg1"/>
                        </a:solidFill>
                        <a:latin typeface="Arial" panose="02000503020000020003" pitchFamily="2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endParaRPr lang="fr-FR" sz="1400" b="0" spc="50" baseline="0" dirty="0">
                        <a:solidFill>
                          <a:schemeClr val="bg1"/>
                        </a:solidFill>
                        <a:latin typeface="Arial" panose="02000503020000020003" pitchFamily="2" charset="0"/>
                        <a:cs typeface="Arial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marL="0" marR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fr-FR" sz="1200" b="0" spc="50">
                          <a:solidFill>
                            <a:schemeClr val="bg1"/>
                          </a:solidFill>
                          <a:latin typeface="Arial" panose="02000503020000020003" pitchFamily="2" charset="0"/>
                          <a:cs typeface="Arial"/>
                        </a:rPr>
                        <a:t>Entreprise D</a:t>
                      </a:r>
                      <a:endParaRPr lang="fr-FR" sz="1200" b="0" spc="50" baseline="0" dirty="0">
                        <a:solidFill>
                          <a:schemeClr val="bg1"/>
                        </a:solidFill>
                        <a:latin typeface="Arial" panose="02000503020000020003" pitchFamily="2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89272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endParaRPr lang="fr-FR" sz="1400" b="0" spc="50" baseline="0" dirty="0">
                        <a:solidFill>
                          <a:schemeClr val="bg1"/>
                        </a:solidFill>
                        <a:latin typeface="Arial" panose="02000503020000020003" pitchFamily="2" charset="0"/>
                        <a:cs typeface="Arial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marL="0" marR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fr-FR" sz="1200" b="0" spc="50">
                          <a:solidFill>
                            <a:schemeClr val="bg1"/>
                          </a:solidFill>
                          <a:latin typeface="Arial" panose="02000503020000020003" pitchFamily="2" charset="0"/>
                          <a:cs typeface="Arial"/>
                        </a:rPr>
                        <a:t>Entreprise B</a:t>
                      </a:r>
                      <a:endParaRPr lang="fr-FR" sz="1200" b="0" spc="50" baseline="0" dirty="0">
                        <a:solidFill>
                          <a:schemeClr val="bg1"/>
                        </a:solidFill>
                        <a:latin typeface="Arial" panose="02000503020000020003" pitchFamily="2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endParaRPr lang="fr-FR" sz="1400" b="0" spc="50" baseline="0" dirty="0">
                        <a:solidFill>
                          <a:schemeClr val="bg1"/>
                        </a:solidFill>
                        <a:latin typeface="Arial" panose="02000503020000020003" pitchFamily="2" charset="0"/>
                        <a:cs typeface="Arial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89272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marL="0" marR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fr-FR" sz="1200" b="0" spc="50">
                          <a:solidFill>
                            <a:schemeClr val="bg1"/>
                          </a:solidFill>
                          <a:latin typeface="Arial" panose="02000503020000020003" pitchFamily="2" charset="0"/>
                          <a:cs typeface="Arial"/>
                        </a:rPr>
                        <a:t>Entreprise C</a:t>
                      </a:r>
                      <a:endParaRPr lang="fr-FR" sz="1200" b="0" spc="50" baseline="0" dirty="0">
                        <a:solidFill>
                          <a:schemeClr val="bg1"/>
                        </a:solidFill>
                        <a:latin typeface="Arial" panose="02000503020000020003" pitchFamily="2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endParaRPr lang="fr-FR" sz="1400" b="0" spc="50" baseline="0" dirty="0">
                        <a:solidFill>
                          <a:schemeClr val="bg1"/>
                        </a:solidFill>
                        <a:latin typeface="Arial" panose="02000503020000020003" pitchFamily="2" charset="0"/>
                        <a:cs typeface="Arial"/>
                      </a:endParaRPr>
                    </a:p>
                  </a:txBody>
                  <a:tcPr anchor="ctr"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marL="0" marR="0" indent="0" algn="ctr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</a:pPr>
                      <a:r>
                        <a:rPr lang="fr-FR" sz="1200" b="0" spc="50" dirty="0">
                          <a:solidFill>
                            <a:schemeClr val="bg1"/>
                          </a:solidFill>
                          <a:latin typeface="Arial" panose="02000503020000020003" pitchFamily="2" charset="0"/>
                          <a:cs typeface="Arial"/>
                        </a:rPr>
                        <a:t>Notre produit</a:t>
                      </a:r>
                      <a:endParaRPr lang="fr-FR" sz="1200" b="0" spc="50" baseline="0" dirty="0">
                        <a:solidFill>
                          <a:schemeClr val="bg1"/>
                        </a:solidFill>
                        <a:latin typeface="Arial" panose="02000503020000020003" pitchFamily="2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solidFill>
                      <a:schemeClr val="tx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54265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re 4">
            <a:extLst>
              <a:ext uri="{FF2B5EF4-FFF2-40B4-BE49-F238E27FC236}">
                <a16:creationId xmlns:a16="http://schemas.microsoft.com/office/drawing/2014/main" id="{F0DE7D47-0AA4-4FAF-E6F6-290D0E895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Marketing Plan</a:t>
            </a:r>
          </a:p>
        </p:txBody>
      </p:sp>
      <p:pic>
        <p:nvPicPr>
          <p:cNvPr id="18" name="Espace réservé d’image 17" descr="Contour de balise">
            <a:extLst>
              <a:ext uri="{FF2B5EF4-FFF2-40B4-BE49-F238E27FC236}">
                <a16:creationId xmlns:a16="http://schemas.microsoft.com/office/drawing/2014/main" id="{CD187774-6ADB-4DE4-13DC-40D123E4636F}"/>
              </a:ext>
            </a:extLst>
          </p:cNvPr>
          <p:cNvPicPr>
            <a:picLocks noGrp="1" noChangeAspect="1"/>
          </p:cNvPicPr>
          <p:nvPr>
            <p:ph type="pic" sz="quarter" idx="2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/>
      </p:pic>
      <p:pic>
        <p:nvPicPr>
          <p:cNvPr id="20" name="Espace réservé d’image 19" descr="Boîte d'emballage à contour ouvert">
            <a:extLst>
              <a:ext uri="{FF2B5EF4-FFF2-40B4-BE49-F238E27FC236}">
                <a16:creationId xmlns:a16="http://schemas.microsoft.com/office/drawing/2014/main" id="{7E440645-225C-A495-3796-F50752D488B2}"/>
              </a:ext>
            </a:extLst>
          </p:cNvPr>
          <p:cNvPicPr>
            <a:picLocks noGrp="1" noChangeAspect="1"/>
          </p:cNvPicPr>
          <p:nvPr>
            <p:ph type="pic" sz="quarter" idx="3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/>
          <a:stretch>
            <a:fillRect/>
          </a:stretch>
        </p:blipFill>
        <p:spPr/>
      </p:pic>
      <p:pic>
        <p:nvPicPr>
          <p:cNvPr id="22" name="Espace réservé d’image 21" descr="Contour du marqueur">
            <a:extLst>
              <a:ext uri="{FF2B5EF4-FFF2-40B4-BE49-F238E27FC236}">
                <a16:creationId xmlns:a16="http://schemas.microsoft.com/office/drawing/2014/main" id="{C734FDE2-A083-C196-BF74-7659F6F4F08B}"/>
              </a:ext>
            </a:extLst>
          </p:cNvPr>
          <p:cNvPicPr>
            <a:picLocks noGrp="1" noChangeAspect="1"/>
          </p:cNvPicPr>
          <p:nvPr>
            <p:ph type="pic" sz="quarter" idx="30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rcRect/>
          <a:stretch>
            <a:fillRect/>
          </a:stretch>
        </p:blipFill>
        <p:spPr/>
      </p:pic>
      <p:pic>
        <p:nvPicPr>
          <p:cNvPr id="24" name="Espace réservé d’image 23" descr="Contour du prêt">
            <a:extLst>
              <a:ext uri="{FF2B5EF4-FFF2-40B4-BE49-F238E27FC236}">
                <a16:creationId xmlns:a16="http://schemas.microsoft.com/office/drawing/2014/main" id="{014DE197-C3BA-F6B3-76D8-091FDBC2F2E5}"/>
              </a:ext>
            </a:extLst>
          </p:cNvPr>
          <p:cNvPicPr>
            <a:picLocks noGrp="1" noChangeAspect="1"/>
          </p:cNvPicPr>
          <p:nvPr>
            <p:ph type="pic" sz="quarter" idx="27"/>
          </p:nvPr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rcRect/>
          <a:stretch>
            <a:fillRect/>
          </a:stretch>
        </p:blipFill>
        <p:spPr/>
      </p:pic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59ADD750-113F-552A-76BE-A45D3B116A1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Price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5B957189-E242-4F90-CEC8-0EF45532016A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Product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08B93739-F3CF-F1AC-5988-DAA79642D8A1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Placement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39B3B460-7E37-57DB-683F-AA8F3764AA8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Promotion</a:t>
            </a:r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C11A9913-E5BA-DDA1-AB45-909320CBD64C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da-DK" dirty="0"/>
              <a:t>Flexible budget for social marketing
</a:t>
            </a:r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340708AD-D572-3817-A65B-4D7F9E4C488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Advertising directing customers to our product
</a:t>
            </a:r>
            <a:endParaRPr lang="fr-FR" dirty="0"/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4526266B-8E80-C7BD-6CCC-6F97E7AE78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Popular</a:t>
            </a:r>
            <a:r>
              <a:rPr lang="fr-FR" dirty="0"/>
              <a:t> social media </a:t>
            </a:r>
            <a:r>
              <a:rPr lang="fr-FR" dirty="0" err="1"/>
              <a:t>companies</a:t>
            </a:r>
            <a:r>
              <a:rPr lang="fr-FR" dirty="0"/>
              <a:t>
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9BE27B7B-4DD9-C00C-5E6A-96B519B6124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Promotion will run for two weeks
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AD7686A9-083D-0D40-5B10-04C6E0BF1960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8493EA4-ADA3-5220-BB00-52821F87DC0F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8207216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e 26" descr="Graphique en chevrons SmartArt">
            <a:extLst>
              <a:ext uri="{FF2B5EF4-FFF2-40B4-BE49-F238E27FC236}">
                <a16:creationId xmlns:a16="http://schemas.microsoft.com/office/drawing/2014/main" id="{BEE1D2BE-3C63-BBD7-4481-305BB05F02AC}"/>
              </a:ext>
            </a:extLst>
          </p:cNvPr>
          <p:cNvGrpSpPr/>
          <p:nvPr/>
        </p:nvGrpSpPr>
        <p:grpSpPr>
          <a:xfrm>
            <a:off x="638459" y="2193895"/>
            <a:ext cx="11013609" cy="2467875"/>
            <a:chOff x="420486" y="3833157"/>
            <a:chExt cx="11677245" cy="881843"/>
          </a:xfrm>
        </p:grpSpPr>
        <p:sp>
          <p:nvSpPr>
            <p:cNvPr id="28" name="Forme libre 16">
              <a:extLst>
                <a:ext uri="{FF2B5EF4-FFF2-40B4-BE49-F238E27FC236}">
                  <a16:creationId xmlns:a16="http://schemas.microsoft.com/office/drawing/2014/main" id="{671ED0C5-387F-1979-E762-10BBDDFFE68C}"/>
                </a:ext>
              </a:extLst>
            </p:cNvPr>
            <p:cNvSpPr/>
            <p:nvPr/>
          </p:nvSpPr>
          <p:spPr>
            <a:xfrm>
              <a:off x="420486" y="3833991"/>
              <a:ext cx="2353833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0 w 2702625"/>
                <a:gd name="connsiteY5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365760" tIns="182880" rIns="457200" bIns="182880" numCol="1" spcCol="1270" rtlCol="0" anchor="ctr" anchorCtr="0">
              <a:noAutofit/>
            </a:bodyPr>
            <a:lstStyle>
              <a:defPPr>
                <a:defRPr lang="fr-FR"/>
              </a:defPPr>
            </a:lstStyle>
            <a:p>
              <a:pPr lvl="0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b="1" spc="50" dirty="0" err="1">
                  <a:solidFill>
                    <a:schemeClr val="accent1"/>
                  </a:solidFill>
                  <a:latin typeface="Arial" panose="02000503020000020003" pitchFamily="2" charset="0"/>
                  <a:cs typeface="Arial"/>
                </a:rPr>
                <a:t>Preset</a:t>
              </a:r>
              <a:endParaRPr lang="fr-FR" sz="1800" b="1" i="0" kern="1200" spc="50" dirty="0">
                <a:ln>
                  <a:noFill/>
                </a:ln>
                <a:solidFill>
                  <a:schemeClr val="accent1"/>
                </a:solidFill>
                <a:latin typeface="Arial" panose="02000503020000020003" pitchFamily="2" charset="0"/>
                <a:cs typeface="Arial"/>
              </a:endParaRPr>
            </a:p>
            <a:p>
              <a:pPr lvl="0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spc="50" dirty="0">
                  <a:solidFill>
                    <a:schemeClr val="accent1"/>
                  </a:solidFill>
                  <a:latin typeface="Arial" panose="02000503020000020003" pitchFamily="2" charset="0"/>
                  <a:cs typeface="Arial"/>
                </a:rPr>
                <a:t>Deploy the product to the local region</a:t>
              </a:r>
              <a:endParaRPr lang="fr-FR" sz="1200" b="1" i="0" kern="1200" spc="50" dirty="0">
                <a:ln>
                  <a:noFill/>
                </a:ln>
                <a:solidFill>
                  <a:schemeClr val="accent1"/>
                </a:solidFill>
                <a:latin typeface="Arial" panose="02000503020000020003" pitchFamily="2" charset="0"/>
                <a:cs typeface="Arial"/>
              </a:endParaRPr>
            </a:p>
          </p:txBody>
        </p:sp>
        <p:sp>
          <p:nvSpPr>
            <p:cNvPr id="29" name="Forme libre 17">
              <a:extLst>
                <a:ext uri="{FF2B5EF4-FFF2-40B4-BE49-F238E27FC236}">
                  <a16:creationId xmlns:a16="http://schemas.microsoft.com/office/drawing/2014/main" id="{C2AADA1B-D4FD-69B4-0920-ED318A6CBF9C}"/>
                </a:ext>
              </a:extLst>
            </p:cNvPr>
            <p:cNvSpPr/>
            <p:nvPr/>
          </p:nvSpPr>
          <p:spPr>
            <a:xfrm>
              <a:off x="2161874" y="3833991"/>
              <a:ext cx="2923513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rtlCol="0" anchor="ctr" anchorCtr="0">
              <a:noAutofit/>
            </a:bodyPr>
            <a:lstStyle>
              <a:defPPr>
                <a:defRPr lang="fr-FR"/>
              </a:defPPr>
            </a:lstStyle>
            <a:p>
              <a:pPr marL="0" lvl="0" indent="0" algn="l" defTabSz="800100" rtl="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800" b="1" i="0" kern="1200" spc="50" dirty="0" err="1">
                  <a:ln>
                    <a:noFill/>
                  </a:ln>
                  <a:solidFill>
                    <a:schemeClr val="bg1"/>
                  </a:solidFill>
                  <a:latin typeface="Arial" panose="02000503020000020003" pitchFamily="2" charset="0"/>
                  <a:cs typeface="Arial"/>
                </a:rPr>
                <a:t>Preview</a:t>
              </a:r>
              <a:endParaRPr lang="fr-FR" sz="1800" b="1" i="0" kern="1200" spc="50" dirty="0">
                <a:ln>
                  <a:noFill/>
                </a:ln>
                <a:solidFill>
                  <a:schemeClr val="bg1"/>
                </a:solidFill>
                <a:latin typeface="Arial" panose="02000503020000020003" pitchFamily="2" charset="0"/>
                <a:cs typeface="Arial"/>
              </a:endParaRPr>
            </a:p>
            <a:p>
              <a:pPr lvl="0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spc="50" dirty="0">
                  <a:solidFill>
                    <a:schemeClr val="bg1"/>
                  </a:solidFill>
                  <a:latin typeface="Arial" panose="02000503020000020003" pitchFamily="2" charset="0"/>
                  <a:cs typeface="Arial"/>
                </a:rPr>
                <a:t>Public version of the product</a:t>
              </a:r>
              <a:endParaRPr lang="fr-FR" sz="1200" kern="1200" spc="50" dirty="0">
                <a:ln>
                  <a:noFill/>
                </a:ln>
                <a:solidFill>
                  <a:schemeClr val="bg1"/>
                </a:solidFill>
                <a:latin typeface="Arial" panose="02000503020000020003" pitchFamily="2" charset="0"/>
                <a:cs typeface="Arial"/>
              </a:endParaRPr>
            </a:p>
          </p:txBody>
        </p:sp>
        <p:sp>
          <p:nvSpPr>
            <p:cNvPr id="30" name="Forme libre 18">
              <a:extLst>
                <a:ext uri="{FF2B5EF4-FFF2-40B4-BE49-F238E27FC236}">
                  <a16:creationId xmlns:a16="http://schemas.microsoft.com/office/drawing/2014/main" id="{004088DA-F734-CB62-BB61-8BAA880AEA9D}"/>
                </a:ext>
              </a:extLst>
            </p:cNvPr>
            <p:cNvSpPr/>
            <p:nvPr/>
          </p:nvSpPr>
          <p:spPr>
            <a:xfrm>
              <a:off x="4495677" y="3833991"/>
              <a:ext cx="3091999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rtlCol="0" anchor="ctr" anchorCtr="0">
              <a:noAutofit/>
            </a:bodyPr>
            <a:lstStyle>
              <a:defPPr>
                <a:defRPr lang="fr-FR"/>
              </a:defPPr>
            </a:lstStyle>
            <a:p>
              <a:pPr lvl="0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b="1" spc="50" dirty="0">
                  <a:solidFill>
                    <a:schemeClr val="bg1"/>
                  </a:solidFill>
                  <a:latin typeface="Arial" panose="02000503020000020003" pitchFamily="2" charset="0"/>
                  <a:cs typeface="Arial"/>
                </a:rPr>
                <a:t>Feedback</a:t>
              </a:r>
              <a:endParaRPr lang="fr-FR" sz="1800" b="1" i="0" kern="1200" spc="50" dirty="0">
                <a:ln>
                  <a:noFill/>
                </a:ln>
                <a:solidFill>
                  <a:schemeClr val="bg1"/>
                </a:solidFill>
                <a:latin typeface="Arial" panose="02000503020000020003" pitchFamily="2" charset="0"/>
                <a:cs typeface="Arial"/>
              </a:endParaRPr>
            </a:p>
            <a:p>
              <a:pPr lvl="0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en-US" sz="1200" spc="50" dirty="0">
                  <a:solidFill>
                    <a:schemeClr val="bg1"/>
                  </a:solidFill>
                  <a:latin typeface="Arial" panose="02000503020000020003" pitchFamily="2" charset="0"/>
                  <a:cs typeface="Arial"/>
                </a:rPr>
                <a:t>Gather feedback and fix bugs</a:t>
              </a:r>
              <a:endParaRPr lang="fr-FR" sz="1200" kern="1200" spc="50" dirty="0">
                <a:ln>
                  <a:noFill/>
                </a:ln>
                <a:solidFill>
                  <a:schemeClr val="bg1"/>
                </a:solidFill>
                <a:latin typeface="Arial" panose="02000503020000020003" pitchFamily="2" charset="0"/>
                <a:cs typeface="Arial"/>
              </a:endParaRPr>
            </a:p>
          </p:txBody>
        </p:sp>
        <p:sp>
          <p:nvSpPr>
            <p:cNvPr id="31" name="Forme libre 19">
              <a:extLst>
                <a:ext uri="{FF2B5EF4-FFF2-40B4-BE49-F238E27FC236}">
                  <a16:creationId xmlns:a16="http://schemas.microsoft.com/office/drawing/2014/main" id="{47CF5BA0-79E3-C49D-0AF2-517AEECB09D0}"/>
                </a:ext>
              </a:extLst>
            </p:cNvPr>
            <p:cNvSpPr/>
            <p:nvPr/>
          </p:nvSpPr>
          <p:spPr>
            <a:xfrm>
              <a:off x="6885372" y="3833991"/>
              <a:ext cx="2923513" cy="881009"/>
            </a:xfrm>
            <a:custGeom>
              <a:avLst/>
              <a:gdLst>
                <a:gd name="connsiteX0" fmla="*/ 0 w 2702625"/>
                <a:gd name="connsiteY0" fmla="*/ 0 h 1081050"/>
                <a:gd name="connsiteX1" fmla="*/ 2162100 w 2702625"/>
                <a:gd name="connsiteY1" fmla="*/ 0 h 1081050"/>
                <a:gd name="connsiteX2" fmla="*/ 2702625 w 2702625"/>
                <a:gd name="connsiteY2" fmla="*/ 540525 h 1081050"/>
                <a:gd name="connsiteX3" fmla="*/ 2162100 w 2702625"/>
                <a:gd name="connsiteY3" fmla="*/ 1081050 h 1081050"/>
                <a:gd name="connsiteX4" fmla="*/ 0 w 2702625"/>
                <a:gd name="connsiteY4" fmla="*/ 1081050 h 1081050"/>
                <a:gd name="connsiteX5" fmla="*/ 540525 w 2702625"/>
                <a:gd name="connsiteY5" fmla="*/ 540525 h 1081050"/>
                <a:gd name="connsiteX6" fmla="*/ 0 w 2702625"/>
                <a:gd name="connsiteY6" fmla="*/ 0 h 1081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81050">
                  <a:moveTo>
                    <a:pt x="0" y="0"/>
                  </a:moveTo>
                  <a:lnTo>
                    <a:pt x="2162100" y="0"/>
                  </a:lnTo>
                  <a:lnTo>
                    <a:pt x="2702625" y="540525"/>
                  </a:lnTo>
                  <a:lnTo>
                    <a:pt x="2162100" y="1081050"/>
                  </a:lnTo>
                  <a:lnTo>
                    <a:pt x="0" y="1081050"/>
                  </a:lnTo>
                  <a:lnTo>
                    <a:pt x="540525" y="5405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rtlCol="0" anchor="ctr" anchorCtr="0">
              <a:noAutofit/>
            </a:bodyPr>
            <a:lstStyle>
              <a:defPPr>
                <a:defRPr lang="fr-FR"/>
              </a:defPPr>
            </a:lstStyle>
            <a:p>
              <a:pPr lvl="0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b="1" spc="50" dirty="0" err="1">
                  <a:solidFill>
                    <a:schemeClr val="bg1"/>
                  </a:solidFill>
                  <a:latin typeface="Arial" panose="02000503020000020003" pitchFamily="2" charset="0"/>
                  <a:cs typeface="Arial"/>
                </a:rPr>
                <a:t>Announce</a:t>
              </a:r>
              <a:endParaRPr lang="fr-FR" sz="1800" b="1" i="0" kern="1200" spc="50" dirty="0">
                <a:ln>
                  <a:noFill/>
                </a:ln>
                <a:solidFill>
                  <a:schemeClr val="bg1"/>
                </a:solidFill>
                <a:latin typeface="Arial" panose="02000503020000020003" pitchFamily="2" charset="0"/>
                <a:cs typeface="Arial"/>
              </a:endParaRPr>
            </a:p>
            <a:p>
              <a:pPr lvl="0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fr-FR" sz="1200" spc="50" dirty="0">
                  <a:solidFill>
                    <a:schemeClr val="bg1"/>
                  </a:solidFill>
                  <a:latin typeface="Arial" panose="02000503020000020003" pitchFamily="2" charset="0"/>
                  <a:cs typeface="Arial"/>
                </a:rPr>
                <a:t>Public </a:t>
              </a:r>
              <a:r>
                <a:rPr lang="fr-FR" sz="1200" spc="50" dirty="0" err="1">
                  <a:solidFill>
                    <a:schemeClr val="bg1"/>
                  </a:solidFill>
                  <a:latin typeface="Arial" panose="02000503020000020003" pitchFamily="2" charset="0"/>
                  <a:cs typeface="Arial"/>
                </a:rPr>
                <a:t>preview</a:t>
              </a:r>
              <a:r>
                <a:rPr lang="fr-FR" sz="1200" spc="50" dirty="0">
                  <a:solidFill>
                    <a:schemeClr val="bg1"/>
                  </a:solidFill>
                  <a:latin typeface="Arial" panose="02000503020000020003" pitchFamily="2" charset="0"/>
                  <a:cs typeface="Arial"/>
                </a:rPr>
                <a:t> and </a:t>
              </a:r>
              <a:r>
                <a:rPr lang="fr-FR" sz="1200" spc="50" dirty="0" err="1">
                  <a:solidFill>
                    <a:schemeClr val="bg1"/>
                  </a:solidFill>
                  <a:latin typeface="Arial" panose="02000503020000020003" pitchFamily="2" charset="0"/>
                  <a:cs typeface="Arial"/>
                </a:rPr>
                <a:t>announcement</a:t>
              </a:r>
              <a:endParaRPr lang="fr-FR" sz="1200" kern="1200" spc="50" dirty="0">
                <a:ln>
                  <a:noFill/>
                </a:ln>
                <a:solidFill>
                  <a:schemeClr val="bg1"/>
                </a:solidFill>
                <a:latin typeface="Arial" panose="02000503020000020003" pitchFamily="2" charset="0"/>
                <a:cs typeface="Arial"/>
              </a:endParaRPr>
            </a:p>
          </p:txBody>
        </p:sp>
        <p:sp>
          <p:nvSpPr>
            <p:cNvPr id="32" name="Forme libre 20">
              <a:extLst>
                <a:ext uri="{FF2B5EF4-FFF2-40B4-BE49-F238E27FC236}">
                  <a16:creationId xmlns:a16="http://schemas.microsoft.com/office/drawing/2014/main" id="{AC0F72C7-D890-FC6B-9838-C9BA125DC139}"/>
                </a:ext>
              </a:extLst>
            </p:cNvPr>
            <p:cNvSpPr/>
            <p:nvPr/>
          </p:nvSpPr>
          <p:spPr>
            <a:xfrm>
              <a:off x="9219175" y="3833157"/>
              <a:ext cx="2878556" cy="881009"/>
            </a:xfrm>
            <a:custGeom>
              <a:avLst/>
              <a:gdLst>
                <a:gd name="connsiteX0" fmla="*/ 0 w 2702625"/>
                <a:gd name="connsiteY0" fmla="*/ 0 h 1078996"/>
                <a:gd name="connsiteX1" fmla="*/ 2163127 w 2702625"/>
                <a:gd name="connsiteY1" fmla="*/ 0 h 1078996"/>
                <a:gd name="connsiteX2" fmla="*/ 2702625 w 2702625"/>
                <a:gd name="connsiteY2" fmla="*/ 539498 h 1078996"/>
                <a:gd name="connsiteX3" fmla="*/ 2163127 w 2702625"/>
                <a:gd name="connsiteY3" fmla="*/ 1078996 h 1078996"/>
                <a:gd name="connsiteX4" fmla="*/ 0 w 2702625"/>
                <a:gd name="connsiteY4" fmla="*/ 1078996 h 1078996"/>
                <a:gd name="connsiteX5" fmla="*/ 539498 w 2702625"/>
                <a:gd name="connsiteY5" fmla="*/ 539498 h 1078996"/>
                <a:gd name="connsiteX6" fmla="*/ 0 w 2702625"/>
                <a:gd name="connsiteY6" fmla="*/ 0 h 107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2625" h="1078996">
                  <a:moveTo>
                    <a:pt x="0" y="0"/>
                  </a:moveTo>
                  <a:lnTo>
                    <a:pt x="2163127" y="0"/>
                  </a:lnTo>
                  <a:lnTo>
                    <a:pt x="2702625" y="539498"/>
                  </a:lnTo>
                  <a:lnTo>
                    <a:pt x="2163127" y="1078996"/>
                  </a:lnTo>
                  <a:lnTo>
                    <a:pt x="0" y="1078996"/>
                  </a:lnTo>
                  <a:lnTo>
                    <a:pt x="539498" y="53949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rgbClr r="0" g="0" b="0"/>
            </a:lnRef>
            <a:fillRef idx="1">
              <a:scrgbClr r="0" g="0" b="0"/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822960" tIns="182880" rIns="365760" bIns="182880" numCol="1" spcCol="1270" rtlCol="0" anchor="ctr" anchorCtr="0">
              <a:noAutofit/>
            </a:bodyPr>
            <a:lstStyle>
              <a:defPPr>
                <a:defRPr lang="fr-FR"/>
              </a:defPPr>
            </a:lstStyle>
            <a:p>
              <a:pPr lvl="0" defTabSz="8001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fr-FR" b="1" spc="50" dirty="0">
                  <a:solidFill>
                    <a:schemeClr val="bg1"/>
                  </a:solidFill>
                  <a:latin typeface="Arial" panose="02000503020000020003" pitchFamily="2" charset="0"/>
                  <a:cs typeface="Arial"/>
                </a:rPr>
                <a:t>Launch</a:t>
              </a:r>
              <a:endParaRPr lang="fr-FR" sz="1800" b="1" i="0" kern="1200" spc="50" dirty="0">
                <a:ln>
                  <a:noFill/>
                </a:ln>
                <a:solidFill>
                  <a:schemeClr val="bg1"/>
                </a:solidFill>
                <a:latin typeface="Arial" panose="02000503020000020003" pitchFamily="2" charset="0"/>
                <a:cs typeface="Arial"/>
              </a:endParaRPr>
            </a:p>
            <a:p>
              <a:pPr lvl="0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fr-FR" sz="1200" spc="50" dirty="0">
                  <a:solidFill>
                    <a:schemeClr val="bg1"/>
                  </a:solidFill>
                  <a:latin typeface="Arial" panose="02000503020000020003" pitchFamily="2" charset="0"/>
                  <a:cs typeface="Arial"/>
                </a:rPr>
                <a:t>General Product Version</a:t>
              </a:r>
              <a:endParaRPr lang="fr-FR" sz="1200" kern="1200" spc="50" dirty="0">
                <a:ln>
                  <a:noFill/>
                </a:ln>
                <a:solidFill>
                  <a:schemeClr val="bg1"/>
                </a:solidFill>
                <a:latin typeface="Arial" panose="02000503020000020003" pitchFamily="2" charset="0"/>
                <a:cs typeface="Arial"/>
              </a:endParaRPr>
            </a:p>
          </p:txBody>
        </p:sp>
      </p:grpSp>
      <p:sp>
        <p:nvSpPr>
          <p:cNvPr id="2" name="Titre 1">
            <a:extLst>
              <a:ext uri="{FF2B5EF4-FFF2-40B4-BE49-F238E27FC236}">
                <a16:creationId xmlns:a16="http://schemas.microsoft.com/office/drawing/2014/main" id="{D8C99B58-F005-E2E5-3428-9FF2234D1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Product launch plan
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462922F-A15F-768D-01E9-E582DDCC3987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455FBFE-22FC-0622-D5CB-2219B82ED72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15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360229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9873B761-46A0-2F4D-A7F0-59BDD81B51E7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83680" y="1296361"/>
            <a:ext cx="10438501" cy="992899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Plan for
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5C78BD9-C60D-A34A-01C9-506106D02A8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3681" y="4554640"/>
            <a:ext cx="8318755" cy="992899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Executives</a:t>
            </a:r>
            <a:r>
              <a:rPr lang="fr-FR" dirty="0"/>
              <a:t>
</a:t>
            </a:r>
          </a:p>
        </p:txBody>
      </p:sp>
      <p:pic>
        <p:nvPicPr>
          <p:cNvPr id="7" name="Espace réservé d’image 6" descr="Homme assis sur un cadre en acier">
            <a:extLst>
              <a:ext uri="{FF2B5EF4-FFF2-40B4-BE49-F238E27FC236}">
                <a16:creationId xmlns:a16="http://schemas.microsoft.com/office/drawing/2014/main" id="{A8911F6B-778D-AFF5-3653-A37175EB9078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14" name="Titre 13">
            <a:extLst>
              <a:ext uri="{FF2B5EF4-FFF2-40B4-BE49-F238E27FC236}">
                <a16:creationId xmlns:a16="http://schemas.microsoft.com/office/drawing/2014/main" id="{FFE61A45-FA3C-CC79-B767-DE24BD4188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3681" y="2404268"/>
            <a:ext cx="7969621" cy="2049462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Plan for </a:t>
            </a:r>
            <a:r>
              <a:rPr lang="fr-FR" dirty="0" err="1"/>
              <a:t>Executives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1427431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6C5A020-42C4-D417-F9A1-8EE9DF57D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Our team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9CC8E46D-487A-6A62-797A-F95795D9D09E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F422DB11-12E5-88AD-5FDD-FDCF9499A132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17</a:t>
            </a:fld>
            <a:endParaRPr lang="fr-FR" dirty="0"/>
          </a:p>
        </p:txBody>
      </p:sp>
      <p:graphicFrame>
        <p:nvGraphicFramePr>
          <p:cNvPr id="11" name="Espace réservé du contenu 3" descr="Graphique SmartArt">
            <a:extLst>
              <a:ext uri="{FF2B5EF4-FFF2-40B4-BE49-F238E27FC236}">
                <a16:creationId xmlns:a16="http://schemas.microsoft.com/office/drawing/2014/main" id="{26E4E04F-E2F3-06C9-39AA-51294D52DE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7592562"/>
              </p:ext>
            </p:extLst>
          </p:nvPr>
        </p:nvGraphicFramePr>
        <p:xfrm>
          <a:off x="512763" y="1655763"/>
          <a:ext cx="11164887" cy="4598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630580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0725F3B-4018-ADF8-4D41-87192174E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Product budget
</a:t>
            </a:r>
          </a:p>
        </p:txBody>
      </p:sp>
      <p:graphicFrame>
        <p:nvGraphicFramePr>
          <p:cNvPr id="11" name="Espace réservé du contenu 3">
            <a:extLst>
              <a:ext uri="{FF2B5EF4-FFF2-40B4-BE49-F238E27FC236}">
                <a16:creationId xmlns:a16="http://schemas.microsoft.com/office/drawing/2014/main" id="{7E8E154C-592C-940F-05D3-1517DEA8835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46114057"/>
              </p:ext>
            </p:extLst>
          </p:nvPr>
        </p:nvGraphicFramePr>
        <p:xfrm>
          <a:off x="959326" y="2581703"/>
          <a:ext cx="10273349" cy="2819050"/>
        </p:xfrm>
        <a:graphic>
          <a:graphicData uri="http://schemas.openxmlformats.org/drawingml/2006/table">
            <a:tbl>
              <a:tblPr firstRow="1" firstCol="1">
                <a:tableStyleId>{69012ECD-51FC-41F1-AA8D-1B2483CD663E}</a:tableStyleId>
              </a:tblPr>
              <a:tblGrid>
                <a:gridCol w="686595">
                  <a:extLst>
                    <a:ext uri="{9D8B030D-6E8A-4147-A177-3AD203B41FA5}">
                      <a16:colId xmlns:a16="http://schemas.microsoft.com/office/drawing/2014/main" val="1173992025"/>
                    </a:ext>
                  </a:extLst>
                </a:gridCol>
                <a:gridCol w="1561832">
                  <a:extLst>
                    <a:ext uri="{9D8B030D-6E8A-4147-A177-3AD203B41FA5}">
                      <a16:colId xmlns:a16="http://schemas.microsoft.com/office/drawing/2014/main" val="115202853"/>
                    </a:ext>
                  </a:extLst>
                </a:gridCol>
                <a:gridCol w="1329450">
                  <a:extLst>
                    <a:ext uri="{9D8B030D-6E8A-4147-A177-3AD203B41FA5}">
                      <a16:colId xmlns:a16="http://schemas.microsoft.com/office/drawing/2014/main" val="1010693434"/>
                    </a:ext>
                  </a:extLst>
                </a:gridCol>
                <a:gridCol w="1305859">
                  <a:extLst>
                    <a:ext uri="{9D8B030D-6E8A-4147-A177-3AD203B41FA5}">
                      <a16:colId xmlns:a16="http://schemas.microsoft.com/office/drawing/2014/main" val="608292439"/>
                    </a:ext>
                  </a:extLst>
                </a:gridCol>
                <a:gridCol w="1529968">
                  <a:extLst>
                    <a:ext uri="{9D8B030D-6E8A-4147-A177-3AD203B41FA5}">
                      <a16:colId xmlns:a16="http://schemas.microsoft.com/office/drawing/2014/main" val="1007882540"/>
                    </a:ext>
                  </a:extLst>
                </a:gridCol>
                <a:gridCol w="2030081">
                  <a:extLst>
                    <a:ext uri="{9D8B030D-6E8A-4147-A177-3AD203B41FA5}">
                      <a16:colId xmlns:a16="http://schemas.microsoft.com/office/drawing/2014/main" val="3778082769"/>
                    </a:ext>
                  </a:extLst>
                </a:gridCol>
                <a:gridCol w="1829564">
                  <a:extLst>
                    <a:ext uri="{9D8B030D-6E8A-4147-A177-3AD203B41FA5}">
                      <a16:colId xmlns:a16="http://schemas.microsoft.com/office/drawing/2014/main" val="1136644251"/>
                    </a:ext>
                  </a:extLst>
                </a:gridCol>
              </a:tblGrid>
              <a:tr h="563810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endParaRPr lang="fr-FR" sz="1200" spc="50" baseline="0" dirty="0">
                        <a:solidFill>
                          <a:schemeClr val="bg1"/>
                        </a:solidFill>
                        <a:latin typeface="+mn-lt"/>
                      </a:endParaRP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Colonne A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Colonne B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 sz="1400" b="1" i="0" spc="50" dirty="0">
                          <a:solidFill>
                            <a:schemeClr val="bg1"/>
                          </a:solidFill>
                          <a:latin typeface="+mn-lt"/>
                        </a:rPr>
                        <a:t>Colonne C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Colonne D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Colonne E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Colonne F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7223600"/>
                  </a:ext>
                </a:extLst>
              </a:tr>
              <a:tr h="563810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T1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10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100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50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10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6 750 €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1 013 €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12132828"/>
                  </a:ext>
                </a:extLst>
              </a:tr>
              <a:tr h="563810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T2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50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500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60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500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33 750 €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5 063 €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94300830"/>
                  </a:ext>
                </a:extLst>
              </a:tr>
              <a:tr h="563810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T3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200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2 000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100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5 000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135 000 €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20 250 €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87728417"/>
                  </a:ext>
                </a:extLst>
              </a:tr>
              <a:tr h="563810"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ctr" rtl="0"/>
                      <a:r>
                        <a:rPr lang="fr-FR" sz="1400" b="1" i="0" spc="50">
                          <a:solidFill>
                            <a:schemeClr val="bg1"/>
                          </a:solidFill>
                          <a:latin typeface="+mn-lt"/>
                        </a:rPr>
                        <a:t>T4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400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4 000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120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50 000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>
                          <a:solidFill>
                            <a:schemeClr val="accent1"/>
                          </a:solidFill>
                          <a:latin typeface="+mn-lt"/>
                        </a:rPr>
                        <a:t>270 000 €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fr-FR"/>
                      </a:defPPr>
                    </a:lstStyle>
                    <a:p>
                      <a:pPr algn="r" rtl="0"/>
                      <a:r>
                        <a:rPr lang="fr-FR" sz="1200" spc="50" dirty="0">
                          <a:solidFill>
                            <a:schemeClr val="accent1"/>
                          </a:solidFill>
                          <a:latin typeface="+mn-lt"/>
                        </a:rPr>
                        <a:t>40 500 €</a:t>
                      </a:r>
                    </a:p>
                  </a:txBody>
                  <a:tcPr marL="163194" marR="163194" marT="81598" marB="81598"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7078208"/>
                  </a:ext>
                </a:extLst>
              </a:tr>
            </a:tbl>
          </a:graphicData>
        </a:graphic>
      </p:graphicFrame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30140AA6-2686-545F-F60A-AF871F7F2116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93EC2F4-EB1F-205C-7B91-FAE6ABB6DA8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18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068724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BB70C2-2BC7-ACBA-2A48-FB5A0624C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Coming</a:t>
            </a:r>
            <a:r>
              <a:rPr lang="fr-FR" dirty="0"/>
              <a:t>
</a:t>
            </a:r>
          </a:p>
        </p:txBody>
      </p:sp>
      <p:sp>
        <p:nvSpPr>
          <p:cNvPr id="23" name="Espace réservé du texte 22">
            <a:extLst>
              <a:ext uri="{FF2B5EF4-FFF2-40B4-BE49-F238E27FC236}">
                <a16:creationId xmlns:a16="http://schemas.microsoft.com/office/drawing/2014/main" id="{2C3D4B62-E96F-EAC3-BE39-4428B3B4F761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1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2AD8B79D-FCF6-F417-A7A6-C19A8B41E3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Business Management</a:t>
            </a:r>
            <a:br>
              <a:rPr lang="fr-FR" dirty="0"/>
            </a:br>
            <a:r>
              <a:rPr lang="fr-FR" dirty="0" err="1"/>
              <a:t>Sizing</a:t>
            </a:r>
            <a:r>
              <a:rPr lang="fr-FR" dirty="0"/>
              <a:t> </a:t>
            </a:r>
            <a:r>
              <a:rPr lang="fr-FR" dirty="0" err="1"/>
              <a:t>opportunities</a:t>
            </a:r>
            <a:r>
              <a:rPr lang="fr-FR" dirty="0"/>
              <a:t>
</a:t>
            </a:r>
          </a:p>
        </p:txBody>
      </p:sp>
      <p:sp>
        <p:nvSpPr>
          <p:cNvPr id="24" name="Espace réservé du texte 23">
            <a:extLst>
              <a:ext uri="{FF2B5EF4-FFF2-40B4-BE49-F238E27FC236}">
                <a16:creationId xmlns:a16="http://schemas.microsoft.com/office/drawing/2014/main" id="{84828592-BE65-36A3-C451-0AC0337DD77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820511" y="2196231"/>
            <a:ext cx="2472224" cy="3884612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2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42865FEB-6500-FA87-0C66-04654CE275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30848" y="2703910"/>
            <a:ext cx="2125888" cy="2503346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Product positioning</a:t>
            </a:r>
            <a:br>
              <a:rPr lang="en-US" dirty="0"/>
            </a:br>
            <a:r>
              <a:rPr lang="en-US" dirty="0"/>
              <a:t>Testing users in the market
</a:t>
            </a:r>
            <a:endParaRPr lang="fr-FR" dirty="0"/>
          </a:p>
        </p:txBody>
      </p:sp>
      <p:sp>
        <p:nvSpPr>
          <p:cNvPr id="25" name="Espace réservé du texte 24">
            <a:extLst>
              <a:ext uri="{FF2B5EF4-FFF2-40B4-BE49-F238E27FC236}">
                <a16:creationId xmlns:a16="http://schemas.microsoft.com/office/drawing/2014/main" id="{28B517F4-E4FF-3CF9-7E1A-42EED57F511F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732902" y="2196231"/>
            <a:ext cx="2408625" cy="3884612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3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B9581666-DFBC-9C8D-DF93-6FC6DE86B71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10473" y="2703910"/>
            <a:ext cx="2184791" cy="2503346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Animation media</a:t>
            </a:r>
            <a:br>
              <a:rPr lang="fr-FR" dirty="0"/>
            </a:br>
            <a:r>
              <a:rPr lang="fr-FR" dirty="0"/>
              <a:t>Lead </a:t>
            </a:r>
            <a:r>
              <a:rPr lang="fr-FR" dirty="0" err="1"/>
              <a:t>Optimization</a:t>
            </a:r>
            <a:r>
              <a:rPr lang="fr-FR" dirty="0"/>
              <a:t> 
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77D8D77-76B4-32B5-0188-954E3F52D6B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B911157-A803-A8B5-B37C-01BAEFCFEA0A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19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6942639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re 8">
            <a:extLst>
              <a:ext uri="{FF2B5EF4-FFF2-40B4-BE49-F238E27FC236}">
                <a16:creationId xmlns:a16="http://schemas.microsoft.com/office/drawing/2014/main" id="{2953FD73-3C20-1A2D-592F-07E395610D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Program
</a:t>
            </a:r>
          </a:p>
        </p:txBody>
      </p:sp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242A306E-F0AE-576B-FADB-4B5983F40633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132992" y="386481"/>
            <a:ext cx="7165571" cy="6858000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7573208-F9ED-993D-477F-AD36CA6ABB5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Product </a:t>
            </a:r>
            <a:r>
              <a:rPr lang="fr-FR" dirty="0" err="1"/>
              <a:t>Overview</a:t>
            </a:r>
            <a:r>
              <a:rPr lang="fr-FR" dirty="0"/>
              <a:t>
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5E22715B-93B4-5AF2-4CF7-4210F6FACB2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Competition</a:t>
            </a:r>
            <a:r>
              <a:rPr lang="fr-FR" dirty="0"/>
              <a:t>
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B8AA8EA-154B-1586-1B03-2A3E56C82B92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Accessing</a:t>
            </a:r>
            <a:r>
              <a:rPr lang="fr-FR" dirty="0"/>
              <a:t> the </a:t>
            </a:r>
            <a:r>
              <a:rPr lang="fr-FR" dirty="0" err="1"/>
              <a:t>market</a:t>
            </a:r>
            <a:r>
              <a:rPr lang="fr-FR" dirty="0"/>
              <a:t>
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46E845C-50F8-D0D3-B695-3EBD492039A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326193" y="2547296"/>
            <a:ext cx="2743199" cy="677817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Plan for </a:t>
            </a:r>
            <a:r>
              <a:rPr lang="fr-FR" dirty="0" err="1"/>
              <a:t>Executives</a:t>
            </a:r>
            <a:r>
              <a:rPr lang="fr-FR" dirty="0"/>
              <a:t>
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FFF4002-1A50-108B-9DC3-0DFAA750E43E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38462" y="3225113"/>
            <a:ext cx="2380050" cy="2707233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Product pricing</a:t>
            </a:r>
            <a:br>
              <a:rPr lang="en-US" dirty="0"/>
            </a:br>
            <a:r>
              <a:rPr lang="en-US" dirty="0"/>
              <a:t>Marketing Plan</a:t>
            </a:r>
            <a:br>
              <a:rPr lang="en-US" dirty="0"/>
            </a:br>
            <a:r>
              <a:rPr lang="en-US" dirty="0"/>
              <a:t>Product launch plan
</a:t>
            </a:r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9B9220A8-F124-7A65-E119-AC65CC91023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Industry Overview</a:t>
            </a:r>
            <a:br>
              <a:rPr lang="en-US" dirty="0"/>
            </a:br>
            <a:r>
              <a:rPr lang="en-US" dirty="0"/>
              <a:t>Competitive analysis</a:t>
            </a:r>
            <a:br>
              <a:rPr lang="en-US" dirty="0"/>
            </a:br>
            <a:r>
              <a:rPr lang="en-US" dirty="0"/>
              <a:t>PPOM analysis of the product
</a:t>
            </a:r>
            <a:endParaRPr lang="fr-FR" dirty="0"/>
          </a:p>
        </p:txBody>
      </p:sp>
      <p:sp>
        <p:nvSpPr>
          <p:cNvPr id="133" name="Espace réservé du texte 132">
            <a:extLst>
              <a:ext uri="{FF2B5EF4-FFF2-40B4-BE49-F238E27FC236}">
                <a16:creationId xmlns:a16="http://schemas.microsoft.com/office/drawing/2014/main" id="{7642D3A8-5C4E-FC41-22B8-E5B06B4FF72C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430040" y="3225113"/>
            <a:ext cx="2647457" cy="2707233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Product pricing</a:t>
            </a:r>
            <a:br>
              <a:rPr lang="en-US" dirty="0"/>
            </a:br>
            <a:r>
              <a:rPr lang="en-US" dirty="0"/>
              <a:t>Marketing Plan</a:t>
            </a:r>
            <a:br>
              <a:rPr lang="en-US" dirty="0"/>
            </a:br>
            <a:r>
              <a:rPr lang="en-US" dirty="0"/>
              <a:t>Product launch plan
</a:t>
            </a:r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F9D0D8A3-29BB-11A9-A461-E1AEF55627E0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Our team</a:t>
            </a:r>
            <a:br>
              <a:rPr lang="en-US" dirty="0"/>
            </a:br>
            <a:r>
              <a:rPr lang="en-US" dirty="0"/>
              <a:t>Product budget</a:t>
            </a:r>
            <a:br>
              <a:rPr lang="en-US" dirty="0"/>
            </a:br>
            <a:r>
              <a:rPr lang="en-US" dirty="0"/>
              <a:t>Coming
</a:t>
            </a:r>
            <a:endParaRPr lang="fr-FR" dirty="0"/>
          </a:p>
        </p:txBody>
      </p:sp>
      <p:sp>
        <p:nvSpPr>
          <p:cNvPr id="7" name="Espace réservé du pied de page 6">
            <a:extLst>
              <a:ext uri="{FF2B5EF4-FFF2-40B4-BE49-F238E27FC236}">
                <a16:creationId xmlns:a16="http://schemas.microsoft.com/office/drawing/2014/main" id="{96A50566-A544-45FD-3EA5-98A56BFA4435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Presentation</a:t>
            </a:r>
            <a:r>
              <a:rPr lang="fr-FR" dirty="0"/>
              <a:t> </a:t>
            </a:r>
            <a:r>
              <a:rPr lang="fr-FR" dirty="0" err="1"/>
              <a:t>Title</a:t>
            </a:r>
            <a:r>
              <a:rPr lang="fr-FR" dirty="0"/>
              <a:t>
</a:t>
            </a:r>
          </a:p>
        </p:txBody>
      </p:sp>
      <p:sp>
        <p:nvSpPr>
          <p:cNvPr id="8" name="Espace réservé du numéro de diapositive 7">
            <a:extLst>
              <a:ext uri="{FF2B5EF4-FFF2-40B4-BE49-F238E27FC236}">
                <a16:creationId xmlns:a16="http://schemas.microsoft.com/office/drawing/2014/main" id="{FF15EB22-D187-64BD-D2F1-25063327CD6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336652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>
            <a:extLst>
              <a:ext uri="{FF2B5EF4-FFF2-40B4-BE49-F238E27FC236}">
                <a16:creationId xmlns:a16="http://schemas.microsoft.com/office/drawing/2014/main" id="{A810EE3C-B2C8-8259-C6FD-8E6EB78A4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28014" y="2099695"/>
            <a:ext cx="3478306" cy="3186954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DC2C5D4E-F481-B17C-DFEF-7F9F7D414FC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455053" y="164420"/>
            <a:ext cx="6339812" cy="6857998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Thank you
Thank you
Thank you
Thank you
Thank you
Thank you
Thank you
</a:t>
            </a:r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84B71A9C-F374-B122-4E3F-6FED0190920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455053" y="756459"/>
            <a:ext cx="6339812" cy="3186954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Thank</a:t>
            </a:r>
            <a:r>
              <a:rPr lang="fr-FR" dirty="0"/>
              <a:t> </a:t>
            </a:r>
            <a:r>
              <a:rPr lang="fr-FR" dirty="0" err="1"/>
              <a:t>you</a:t>
            </a:r>
            <a:r>
              <a:rPr lang="fr-FR" dirty="0"/>
              <a:t>
</a:t>
            </a:r>
          </a:p>
        </p:txBody>
      </p:sp>
    </p:spTree>
    <p:extLst>
      <p:ext uri="{BB962C8B-B14F-4D97-AF65-F5344CB8AC3E}">
        <p14:creationId xmlns:p14="http://schemas.microsoft.com/office/powerpoint/2010/main" val="30680723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space réservé d’image 5" descr="Femme en train de s’appuyer sur un mur">
            <a:extLst>
              <a:ext uri="{FF2B5EF4-FFF2-40B4-BE49-F238E27FC236}">
                <a16:creationId xmlns:a16="http://schemas.microsoft.com/office/drawing/2014/main" id="{64C03F7A-580D-EF06-B5C3-D0DE696638C2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23536" y="697867"/>
            <a:ext cx="4344928" cy="5462266"/>
          </a:xfr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54047B8C-65D0-EA39-A5A8-A5EFE8FEB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product</a:t>
            </a:r>
            <a:endParaRPr lang="fr-FR" dirty="0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C46A718-8F29-3AB4-D64D-7209870F5EC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Overview</a:t>
            </a:r>
            <a:r>
              <a:rPr lang="fr-FR" dirty="0"/>
              <a:t>
</a:t>
            </a:r>
          </a:p>
        </p:txBody>
      </p:sp>
    </p:spTree>
    <p:extLst>
      <p:ext uri="{BB962C8B-B14F-4D97-AF65-F5344CB8AC3E}">
        <p14:creationId xmlns:p14="http://schemas.microsoft.com/office/powerpoint/2010/main" val="37748530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5C9A004-BF6D-FE16-E2E8-44F687F19D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Customer Profile
</a:t>
            </a:r>
          </a:p>
        </p:txBody>
      </p:sp>
      <p:pic>
        <p:nvPicPr>
          <p:cNvPr id="13" name="Espace réservé d’image 12" descr="Personne marchant dans la rue avec des lunettes de soleil et un sac de voyage">
            <a:extLst>
              <a:ext uri="{FF2B5EF4-FFF2-40B4-BE49-F238E27FC236}">
                <a16:creationId xmlns:a16="http://schemas.microsoft.com/office/drawing/2014/main" id="{3107AC64-2838-6BBE-A747-41774180AE1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660B75ED-1B8A-5924-D271-182345C9308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590573" y="2836215"/>
            <a:ext cx="5763227" cy="2996309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Our target customer is Generation Z 
The client is between 18 and 34 years old 
Heavy users of social networks 
</a:t>
            </a:r>
            <a:endParaRPr lang="fr-FR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4EAD136D-505E-4253-3F50-0C565558269D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B1743C7-C079-31F6-50CF-CAF5C83A5964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876729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2DA4B33-435F-6B55-E73C-CA339BFC2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Value Proposition
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EE01E5EE-EE2B-A70B-6967-0D19E3C5E70B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Product</a:t>
            </a:r>
          </a:p>
        </p:txBody>
      </p:sp>
      <p:sp>
        <p:nvSpPr>
          <p:cNvPr id="14" name="Espace réservé du texte 13">
            <a:extLst>
              <a:ext uri="{FF2B5EF4-FFF2-40B4-BE49-F238E27FC236}">
                <a16:creationId xmlns:a16="http://schemas.microsoft.com/office/drawing/2014/main" id="{B8DE8E5C-C01B-2564-F716-741297224DDD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client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0D4485E-B1AC-CAF9-0F9B-C3959B413B7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Benefits</a:t>
            </a:r>
            <a:endParaRPr lang="fr-FR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9F3F8653-5EC6-5B93-0AAF-15638BA653B4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Experiment</a:t>
            </a:r>
            <a:endParaRPr lang="fr-FR" dirty="0"/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B70D3D0C-6031-C620-1AAB-9F2B10FD9CD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Features</a:t>
            </a:r>
            <a:endParaRPr lang="fr-FR" dirty="0"/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7EE4BFAB-1525-7333-2AB2-F520E284B290}"/>
              </a:ext>
            </a:extLst>
          </p:cNvPr>
          <p:cNvSpPr>
            <a:spLocks noGrp="1"/>
          </p:cNvSpPr>
          <p:nvPr>
            <p:ph type="body" sz="quarter" idx="39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Wants</a:t>
            </a:r>
            <a:endParaRPr lang="fr-FR" dirty="0"/>
          </a:p>
        </p:txBody>
      </p:sp>
      <p:sp>
        <p:nvSpPr>
          <p:cNvPr id="15" name="Espace réservé du texte 14">
            <a:extLst>
              <a:ext uri="{FF2B5EF4-FFF2-40B4-BE49-F238E27FC236}">
                <a16:creationId xmlns:a16="http://schemas.microsoft.com/office/drawing/2014/main" id="{E6D953BA-724D-C86F-16E4-664EA60716A0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Fears</a:t>
            </a:r>
            <a:endParaRPr lang="fr-FR" dirty="0"/>
          </a:p>
        </p:txBody>
      </p:sp>
      <p:sp>
        <p:nvSpPr>
          <p:cNvPr id="16" name="Espace réservé du texte 15">
            <a:extLst>
              <a:ext uri="{FF2B5EF4-FFF2-40B4-BE49-F238E27FC236}">
                <a16:creationId xmlns:a16="http://schemas.microsoft.com/office/drawing/2014/main" id="{51E04154-7D53-C38B-5844-DD896125CE8A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 rtlCol="0"/>
          <a:lstStyle>
            <a:defPPr>
              <a:defRPr lang="fr-FR"/>
            </a:defPPr>
          </a:lstStyle>
          <a:p>
            <a:endParaRPr lang="fr-FR" dirty="0"/>
          </a:p>
          <a:p>
            <a:r>
              <a:rPr lang="fr-FR" dirty="0"/>
              <a:t>Has
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27C2F2CD-DF3B-E369-6140-C0CB1830060D}"/>
              </a:ext>
            </a:extLst>
          </p:cNvPr>
          <p:cNvSpPr>
            <a:spLocks noGrp="1"/>
          </p:cNvSpPr>
          <p:nvPr>
            <p:ph type="body" sz="quarter" idx="36"/>
          </p:nvPr>
        </p:nvSpPr>
        <p:spPr>
          <a:xfrm>
            <a:off x="636455" y="2983478"/>
            <a:ext cx="1769071" cy="2947167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Device synchronization
Includes images
Rich metadata
</a:t>
            </a:r>
            <a:endParaRPr lang="fr-FR" dirty="0"/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1EB63573-A50D-C889-550C-A7D98454196D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>
          <a:xfrm>
            <a:off x="2405295" y="2983478"/>
            <a:ext cx="1772935" cy="2947167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Everything that is everywhere
Never forget
External brain
Remember everything
</a:t>
            </a:r>
            <a:endParaRPr lang="fr-FR" dirty="0"/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9CA69681-46BB-7A8E-BFF1-C18A47552C22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4178463" y="2983478"/>
            <a:ext cx="1768919" cy="2947167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Simplicity
Simple synchronization
Quick to use
</a:t>
            </a:r>
            <a:endParaRPr lang="fr-FR" dirty="0"/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1492E4F8-09DE-EFB3-9ED2-33B10FE7EAF7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6244466" y="2983478"/>
            <a:ext cx="1769071" cy="2947167"/>
          </a:xfrm>
        </p:spPr>
        <p:txBody>
          <a:bodyPr rtlCol="0"/>
          <a:lstStyle>
            <a:defPPr>
              <a:defRPr lang="fr-FR"/>
            </a:defPPr>
          </a:lstStyle>
          <a:p>
            <a:pPr lvl="0"/>
            <a:r>
              <a:rPr lang="en-US" dirty="0"/>
              <a:t>Remembering things
Take notes
Saves information
</a:t>
            </a:r>
            <a:endParaRPr lang="fr-FR" dirty="0"/>
          </a:p>
        </p:txBody>
      </p:sp>
      <p:sp>
        <p:nvSpPr>
          <p:cNvPr id="17" name="Espace réservé du texte 16">
            <a:extLst>
              <a:ext uri="{FF2B5EF4-FFF2-40B4-BE49-F238E27FC236}">
                <a16:creationId xmlns:a16="http://schemas.microsoft.com/office/drawing/2014/main" id="{C03F6BAA-78AF-DE7B-310E-C99C47E78C14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8013306" y="2983478"/>
            <a:ext cx="1772935" cy="2947167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Losing things
Locked in a system
</a:t>
            </a:r>
            <a:endParaRPr lang="fr-FR" dirty="0"/>
          </a:p>
        </p:txBody>
      </p:sp>
      <p:sp>
        <p:nvSpPr>
          <p:cNvPr id="18" name="Espace réservé du texte 17">
            <a:extLst>
              <a:ext uri="{FF2B5EF4-FFF2-40B4-BE49-F238E27FC236}">
                <a16:creationId xmlns:a16="http://schemas.microsoft.com/office/drawing/2014/main" id="{FA044652-3F76-562B-6A1E-68E77278123F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9786474" y="2983478"/>
            <a:ext cx="1768919" cy="2947167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Quick to grasp things
Share notes with others
Unique system
</a:t>
            </a:r>
            <a:endParaRPr lang="fr-FR" dirty="0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B24E4A5-5BCF-C7AD-B3E0-E16F60FDAED3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B6CC904-B5CC-B3FC-A3D1-2E570874E7A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134649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B10C90-6BBE-F64E-8A60-EF9E60B2B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509547"/>
            <a:ext cx="10915076" cy="1553680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Product Roadmap
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19EEB4B-BEE5-ACC5-4BA2-AA6194616633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Presentation</a:t>
            </a:r>
            <a:r>
              <a:rPr lang="fr-FR" dirty="0"/>
              <a:t> </a:t>
            </a:r>
            <a:r>
              <a:rPr lang="fr-FR" dirty="0" err="1"/>
              <a:t>Title</a:t>
            </a:r>
            <a:r>
              <a:rPr lang="fr-FR" dirty="0"/>
              <a:t>
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622385F-CA51-6573-9F21-D1C4A381BDF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6</a:t>
            </a:fld>
            <a:endParaRPr lang="fr-FR" dirty="0"/>
          </a:p>
        </p:txBody>
      </p:sp>
      <p:grpSp>
        <p:nvGrpSpPr>
          <p:cNvPr id="6" name="Groupe 5" descr="Chronologie">
            <a:extLst>
              <a:ext uri="{FF2B5EF4-FFF2-40B4-BE49-F238E27FC236}">
                <a16:creationId xmlns:a16="http://schemas.microsoft.com/office/drawing/2014/main" id="{2D1EEEAF-5F3C-A2EF-525E-3E4299ED501F}"/>
              </a:ext>
            </a:extLst>
          </p:cNvPr>
          <p:cNvGrpSpPr/>
          <p:nvPr/>
        </p:nvGrpSpPr>
        <p:grpSpPr>
          <a:xfrm>
            <a:off x="698699" y="1813692"/>
            <a:ext cx="10915077" cy="3931302"/>
            <a:chOff x="419100" y="2172508"/>
            <a:chExt cx="11353799" cy="3931302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84F79C9-63CA-B09F-DB82-34E2BBFC2D8E}"/>
                </a:ext>
              </a:extLst>
            </p:cNvPr>
            <p:cNvSpPr/>
            <p:nvPr/>
          </p:nvSpPr>
          <p:spPr>
            <a:xfrm>
              <a:off x="419100" y="2172508"/>
              <a:ext cx="11353799" cy="3931302"/>
            </a:xfrm>
            <a:prstGeom prst="rect">
              <a:avLst/>
            </a:prstGeom>
            <a:noFill/>
          </p:spPr>
        </p:sp>
        <p:sp>
          <p:nvSpPr>
            <p:cNvPr id="8" name="Flèche droite notée 7">
              <a:extLst>
                <a:ext uri="{FF2B5EF4-FFF2-40B4-BE49-F238E27FC236}">
                  <a16:creationId xmlns:a16="http://schemas.microsoft.com/office/drawing/2014/main" id="{EA27270A-BF3C-89DA-2EF4-37896691B69A}"/>
                </a:ext>
              </a:extLst>
            </p:cNvPr>
            <p:cNvSpPr/>
            <p:nvPr/>
          </p:nvSpPr>
          <p:spPr>
            <a:xfrm>
              <a:off x="419100" y="4070289"/>
              <a:ext cx="11353799" cy="148791"/>
            </a:xfrm>
            <a:prstGeom prst="notchedRightArrow">
              <a:avLst/>
            </a:prstGeom>
            <a:solidFill>
              <a:schemeClr val="accent4"/>
            </a:solidFill>
          </p:spPr>
          <p:style>
            <a:lnRef idx="0">
              <a:schemeClr val="dk2">
                <a:hueOff val="0"/>
                <a:satOff val="0"/>
                <a:lumOff val="0"/>
                <a:alphaOff val="0"/>
              </a:schemeClr>
            </a:lnRef>
            <a:fillRef idx="1">
              <a:scrgbClr r="0" g="0" b="0"/>
            </a:fillRef>
            <a:effectRef idx="0">
              <a:schemeClr val="dk2">
                <a:tint val="40000"/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9" name="Forme libre 8">
              <a:extLst>
                <a:ext uri="{FF2B5EF4-FFF2-40B4-BE49-F238E27FC236}">
                  <a16:creationId xmlns:a16="http://schemas.microsoft.com/office/drawing/2014/main" id="{AD403014-9A9E-F590-D686-87CC339A03ED}"/>
                </a:ext>
              </a:extLst>
            </p:cNvPr>
            <p:cNvSpPr/>
            <p:nvPr/>
          </p:nvSpPr>
          <p:spPr>
            <a:xfrm>
              <a:off x="524098" y="2172508"/>
              <a:ext cx="2367555" cy="1572520"/>
            </a:xfrm>
            <a:custGeom>
              <a:avLst/>
              <a:gdLst>
                <a:gd name="connsiteX0" fmla="*/ 0 w 1812071"/>
                <a:gd name="connsiteY0" fmla="*/ 0 h 1572520"/>
                <a:gd name="connsiteX1" fmla="*/ 1812071 w 1812071"/>
                <a:gd name="connsiteY1" fmla="*/ 0 h 1572520"/>
                <a:gd name="connsiteX2" fmla="*/ 1812071 w 1812071"/>
                <a:gd name="connsiteY2" fmla="*/ 1572520 h 1572520"/>
                <a:gd name="connsiteX3" fmla="*/ 0 w 1812071"/>
                <a:gd name="connsiteY3" fmla="*/ 1572520 h 1572520"/>
                <a:gd name="connsiteX4" fmla="*/ 0 w 1812071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12071" h="1572520">
                  <a:moveTo>
                    <a:pt x="0" y="0"/>
                  </a:moveTo>
                  <a:lnTo>
                    <a:pt x="1812071" y="0"/>
                  </a:lnTo>
                  <a:lnTo>
                    <a:pt x="1812071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b" anchorCtr="0">
              <a:noAutofit/>
            </a:bodyPr>
            <a:lstStyle>
              <a:defPPr>
                <a:defRPr lang="fr-FR"/>
              </a:defPPr>
            </a:lstStyle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800" b="1" i="0" kern="1200" spc="50" dirty="0">
                  <a:solidFill>
                    <a:schemeClr val="accent1"/>
                  </a:solidFill>
                </a:rPr>
                <a:t>T1</a:t>
              </a:r>
              <a:br>
                <a:rPr lang="fr-FR" sz="1800" b="1" i="0" kern="1200" spc="50" baseline="0" dirty="0">
                  <a:solidFill>
                    <a:schemeClr val="accent1"/>
                  </a:solidFill>
                </a:rPr>
              </a:br>
              <a:r>
                <a:rPr lang="fr-FR" sz="1800" b="1" i="0" kern="1200" spc="50" dirty="0">
                  <a:solidFill>
                    <a:schemeClr val="accent1"/>
                  </a:solidFill>
                </a:rPr>
                <a:t>20AA</a:t>
              </a:r>
            </a:p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spc="50" dirty="0">
                  <a:solidFill>
                    <a:schemeClr val="accent1"/>
                  </a:solidFill>
                </a:rPr>
                <a:t>Financial planning</a:t>
              </a:r>
              <a:endParaRPr lang="fr-FR" sz="1400" kern="1200" spc="50" dirty="0">
                <a:solidFill>
                  <a:schemeClr val="accent1"/>
                </a:solidFill>
              </a:endParaRPr>
            </a:p>
          </p:txBody>
        </p:sp>
        <p:sp>
          <p:nvSpPr>
            <p:cNvPr id="10" name="Ovale 9">
              <a:extLst>
                <a:ext uri="{FF2B5EF4-FFF2-40B4-BE49-F238E27FC236}">
                  <a16:creationId xmlns:a16="http://schemas.microsoft.com/office/drawing/2014/main" id="{A5EEF42C-BCC4-2F65-E5AD-F55E1DF828A6}"/>
                </a:ext>
              </a:extLst>
            </p:cNvPr>
            <p:cNvSpPr/>
            <p:nvPr/>
          </p:nvSpPr>
          <p:spPr>
            <a:xfrm>
              <a:off x="1573619" y="4003901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Forme libre 10">
              <a:extLst>
                <a:ext uri="{FF2B5EF4-FFF2-40B4-BE49-F238E27FC236}">
                  <a16:creationId xmlns:a16="http://schemas.microsoft.com/office/drawing/2014/main" id="{43FC9BFA-540C-62E3-110B-DB45E2B1997F}"/>
                </a:ext>
              </a:extLst>
            </p:cNvPr>
            <p:cNvSpPr/>
            <p:nvPr/>
          </p:nvSpPr>
          <p:spPr>
            <a:xfrm>
              <a:off x="2356844" y="4531289"/>
              <a:ext cx="2177709" cy="1572520"/>
            </a:xfrm>
            <a:custGeom>
              <a:avLst/>
              <a:gdLst>
                <a:gd name="connsiteX0" fmla="*/ 0 w 1767544"/>
                <a:gd name="connsiteY0" fmla="*/ 0 h 1572520"/>
                <a:gd name="connsiteX1" fmla="*/ 1767544 w 1767544"/>
                <a:gd name="connsiteY1" fmla="*/ 0 h 1572520"/>
                <a:gd name="connsiteX2" fmla="*/ 1767544 w 1767544"/>
                <a:gd name="connsiteY2" fmla="*/ 1572520 h 1572520"/>
                <a:gd name="connsiteX3" fmla="*/ 0 w 1767544"/>
                <a:gd name="connsiteY3" fmla="*/ 1572520 h 1572520"/>
                <a:gd name="connsiteX4" fmla="*/ 0 w 1767544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7544" h="1572520">
                  <a:moveTo>
                    <a:pt x="0" y="0"/>
                  </a:moveTo>
                  <a:lnTo>
                    <a:pt x="1767544" y="0"/>
                  </a:lnTo>
                  <a:lnTo>
                    <a:pt x="1767544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t" anchorCtr="0">
              <a:noAutofit/>
            </a:bodyPr>
            <a:lstStyle>
              <a:defPPr>
                <a:defRPr lang="fr-FR"/>
              </a:defPPr>
            </a:lstStyle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800" b="1" i="0" kern="1200" spc="50" dirty="0">
                  <a:solidFill>
                    <a:schemeClr val="accent1"/>
                  </a:solidFill>
                </a:rPr>
                <a:t>T2</a:t>
              </a:r>
              <a:br>
                <a:rPr lang="fr-FR" sz="1800" b="1" i="0" kern="1200" spc="50" baseline="0" dirty="0">
                  <a:solidFill>
                    <a:schemeClr val="accent1"/>
                  </a:solidFill>
                </a:rPr>
              </a:br>
              <a:r>
                <a:rPr lang="fr-FR" sz="1800" b="1" i="0" kern="1200" spc="50" dirty="0">
                  <a:solidFill>
                    <a:schemeClr val="accent1"/>
                  </a:solidFill>
                </a:rPr>
                <a:t>20AA</a:t>
              </a:r>
            </a:p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spc="50" dirty="0">
                  <a:solidFill>
                    <a:schemeClr val="accent1"/>
                  </a:solidFill>
                </a:rPr>
                <a:t>Beta registration open to the public
</a:t>
              </a:r>
              <a:endParaRPr lang="fr-FR" sz="1400" kern="1200" spc="50" dirty="0">
                <a:solidFill>
                  <a:schemeClr val="accent1"/>
                </a:solidFill>
              </a:endParaRPr>
            </a:p>
          </p:txBody>
        </p:sp>
        <p:sp>
          <p:nvSpPr>
            <p:cNvPr id="12" name="Ovale 11">
              <a:extLst>
                <a:ext uri="{FF2B5EF4-FFF2-40B4-BE49-F238E27FC236}">
                  <a16:creationId xmlns:a16="http://schemas.microsoft.com/office/drawing/2014/main" id="{5E64EDBF-2E4C-F9F1-9707-2384BF78C378}"/>
                </a:ext>
              </a:extLst>
            </p:cNvPr>
            <p:cNvSpPr/>
            <p:nvPr/>
          </p:nvSpPr>
          <p:spPr>
            <a:xfrm>
              <a:off x="3311411" y="4003901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3" name="Forme libre 12">
              <a:extLst>
                <a:ext uri="{FF2B5EF4-FFF2-40B4-BE49-F238E27FC236}">
                  <a16:creationId xmlns:a16="http://schemas.microsoft.com/office/drawing/2014/main" id="{C6561523-6EE6-2AAF-AC2A-03E4526FF936}"/>
                </a:ext>
              </a:extLst>
            </p:cNvPr>
            <p:cNvSpPr/>
            <p:nvPr/>
          </p:nvSpPr>
          <p:spPr>
            <a:xfrm>
              <a:off x="4310202" y="2172508"/>
              <a:ext cx="1715648" cy="1572520"/>
            </a:xfrm>
            <a:custGeom>
              <a:avLst/>
              <a:gdLst>
                <a:gd name="connsiteX0" fmla="*/ 0 w 1715648"/>
                <a:gd name="connsiteY0" fmla="*/ 0 h 1572520"/>
                <a:gd name="connsiteX1" fmla="*/ 1715648 w 1715648"/>
                <a:gd name="connsiteY1" fmla="*/ 0 h 1572520"/>
                <a:gd name="connsiteX2" fmla="*/ 1715648 w 1715648"/>
                <a:gd name="connsiteY2" fmla="*/ 1572520 h 1572520"/>
                <a:gd name="connsiteX3" fmla="*/ 0 w 1715648"/>
                <a:gd name="connsiteY3" fmla="*/ 1572520 h 1572520"/>
                <a:gd name="connsiteX4" fmla="*/ 0 w 1715648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5648" h="1572520">
                  <a:moveTo>
                    <a:pt x="0" y="0"/>
                  </a:moveTo>
                  <a:lnTo>
                    <a:pt x="1715648" y="0"/>
                  </a:lnTo>
                  <a:lnTo>
                    <a:pt x="1715648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b" anchorCtr="0">
              <a:noAutofit/>
            </a:bodyPr>
            <a:lstStyle>
              <a:defPPr>
                <a:defRPr lang="fr-FR"/>
              </a:defPPr>
            </a:lstStyle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fr-FR" b="1" i="1" spc="50" dirty="0">
                  <a:solidFill>
                    <a:schemeClr val="accent1"/>
                  </a:solidFill>
                </a:rPr>
                <a:t>200 </a:t>
              </a:r>
              <a:r>
                <a:rPr lang="fr-FR" b="1" i="1" spc="50" dirty="0" err="1">
                  <a:solidFill>
                    <a:schemeClr val="accent1"/>
                  </a:solidFill>
                </a:rPr>
                <a:t>Subscribers</a:t>
              </a:r>
              <a:endParaRPr lang="fr-FR" sz="1800" b="1" i="1" kern="1200" spc="50" dirty="0">
                <a:solidFill>
                  <a:schemeClr val="accent1"/>
                </a:solidFill>
              </a:endParaRPr>
            </a:p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i="1" spc="50" dirty="0">
                  <a:solidFill>
                    <a:schemeClr val="accent1"/>
                  </a:solidFill>
                </a:rPr>
                <a:t>First</a:t>
              </a:r>
              <a:br>
                <a:rPr lang="fr-FR" sz="1400" i="1" spc="50" dirty="0">
                  <a:solidFill>
                    <a:schemeClr val="accent1"/>
                  </a:solidFill>
                </a:rPr>
              </a:br>
              <a:r>
                <a:rPr lang="fr-FR" sz="1400" i="1" spc="50" dirty="0" err="1">
                  <a:solidFill>
                    <a:schemeClr val="accent1"/>
                  </a:solidFill>
                </a:rPr>
                <a:t>Subscribers</a:t>
              </a:r>
              <a:endParaRPr lang="fr-FR" sz="1400" kern="1200" spc="50" baseline="0" dirty="0">
                <a:solidFill>
                  <a:schemeClr val="accent1"/>
                </a:solidFill>
              </a:endParaRPr>
            </a:p>
          </p:txBody>
        </p:sp>
        <p:sp>
          <p:nvSpPr>
            <p:cNvPr id="14" name="Ovale 13">
              <a:extLst>
                <a:ext uri="{FF2B5EF4-FFF2-40B4-BE49-F238E27FC236}">
                  <a16:creationId xmlns:a16="http://schemas.microsoft.com/office/drawing/2014/main" id="{224421DD-214B-4390-073C-8A09479EEAE5}"/>
                </a:ext>
              </a:extLst>
            </p:cNvPr>
            <p:cNvSpPr/>
            <p:nvPr/>
          </p:nvSpPr>
          <p:spPr>
            <a:xfrm>
              <a:off x="5033769" y="4003901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5" name="Forme libre 14">
              <a:extLst>
                <a:ext uri="{FF2B5EF4-FFF2-40B4-BE49-F238E27FC236}">
                  <a16:creationId xmlns:a16="http://schemas.microsoft.com/office/drawing/2014/main" id="{5132750B-025F-97C1-C842-FCFF6F7D9138}"/>
                </a:ext>
              </a:extLst>
            </p:cNvPr>
            <p:cNvSpPr/>
            <p:nvPr/>
          </p:nvSpPr>
          <p:spPr>
            <a:xfrm>
              <a:off x="5695002" y="4531289"/>
              <a:ext cx="2376113" cy="1572520"/>
            </a:xfrm>
            <a:custGeom>
              <a:avLst/>
              <a:gdLst>
                <a:gd name="connsiteX0" fmla="*/ 0 w 1574120"/>
                <a:gd name="connsiteY0" fmla="*/ 0 h 1572520"/>
                <a:gd name="connsiteX1" fmla="*/ 1574120 w 1574120"/>
                <a:gd name="connsiteY1" fmla="*/ 0 h 1572520"/>
                <a:gd name="connsiteX2" fmla="*/ 1574120 w 1574120"/>
                <a:gd name="connsiteY2" fmla="*/ 1572520 h 1572520"/>
                <a:gd name="connsiteX3" fmla="*/ 0 w 1574120"/>
                <a:gd name="connsiteY3" fmla="*/ 1572520 h 1572520"/>
                <a:gd name="connsiteX4" fmla="*/ 0 w 1574120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4120" h="1572520">
                  <a:moveTo>
                    <a:pt x="0" y="0"/>
                  </a:moveTo>
                  <a:lnTo>
                    <a:pt x="1574120" y="0"/>
                  </a:lnTo>
                  <a:lnTo>
                    <a:pt x="1574120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t" anchorCtr="0">
              <a:noAutofit/>
            </a:bodyPr>
            <a:lstStyle>
              <a:defPPr>
                <a:defRPr lang="fr-FR"/>
              </a:defPPr>
            </a:lstStyle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800" b="1" i="0" kern="1200" spc="50" dirty="0">
                  <a:solidFill>
                    <a:schemeClr val="accent1"/>
                  </a:solidFill>
                </a:rPr>
                <a:t>T3</a:t>
              </a:r>
              <a:br>
                <a:rPr lang="fr-FR" sz="1800" b="1" i="0" kern="1200" spc="50" baseline="0" dirty="0">
                  <a:solidFill>
                    <a:schemeClr val="accent1"/>
                  </a:solidFill>
                </a:rPr>
              </a:br>
              <a:r>
                <a:rPr lang="fr-FR" sz="1800" b="1" i="0" kern="1200" spc="50" dirty="0">
                  <a:solidFill>
                    <a:schemeClr val="accent1"/>
                  </a:solidFill>
                </a:rPr>
                <a:t>20AA</a:t>
              </a:r>
            </a:p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spc="50" dirty="0" err="1">
                  <a:solidFill>
                    <a:schemeClr val="accent1"/>
                  </a:solidFill>
                </a:rPr>
                <a:t>Promotional</a:t>
              </a:r>
              <a:r>
                <a:rPr lang="fr-FR" sz="1400" spc="50" dirty="0">
                  <a:solidFill>
                    <a:schemeClr val="accent1"/>
                  </a:solidFill>
                </a:rPr>
                <a:t> </a:t>
              </a:r>
              <a:r>
                <a:rPr lang="fr-FR" sz="1400" spc="50" dirty="0" err="1">
                  <a:solidFill>
                    <a:schemeClr val="accent1"/>
                  </a:solidFill>
                </a:rPr>
                <a:t>campaign</a:t>
              </a:r>
              <a:br>
                <a:rPr lang="fr-FR" sz="1400" spc="50" dirty="0">
                  <a:solidFill>
                    <a:schemeClr val="accent1"/>
                  </a:solidFill>
                </a:rPr>
              </a:br>
              <a:r>
                <a:rPr lang="fr-FR" sz="1400" spc="50" dirty="0">
                  <a:solidFill>
                    <a:schemeClr val="accent1"/>
                  </a:solidFill>
                </a:rPr>
                <a:t>Advertising </a:t>
              </a:r>
              <a:r>
                <a:rPr lang="fr-FR" sz="1400" spc="50" dirty="0" err="1">
                  <a:solidFill>
                    <a:schemeClr val="accent1"/>
                  </a:solidFill>
                </a:rPr>
                <a:t>campaign</a:t>
              </a:r>
              <a:r>
                <a:rPr lang="fr-FR" sz="1400" spc="50" dirty="0">
                  <a:solidFill>
                    <a:schemeClr val="accent1"/>
                  </a:solidFill>
                </a:rPr>
                <a:t>
</a:t>
              </a:r>
              <a:endParaRPr lang="fr-FR" sz="1400" kern="1200" spc="50" dirty="0">
                <a:solidFill>
                  <a:schemeClr val="accent1"/>
                </a:solidFill>
              </a:endParaRPr>
            </a:p>
          </p:txBody>
        </p:sp>
        <p:sp>
          <p:nvSpPr>
            <p:cNvPr id="16" name="Ovale 15">
              <a:extLst>
                <a:ext uri="{FF2B5EF4-FFF2-40B4-BE49-F238E27FC236}">
                  <a16:creationId xmlns:a16="http://schemas.microsoft.com/office/drawing/2014/main" id="{AFEA52D8-6EF3-E96B-AC17-D7D812BB2F09}"/>
                </a:ext>
              </a:extLst>
            </p:cNvPr>
            <p:cNvSpPr/>
            <p:nvPr/>
          </p:nvSpPr>
          <p:spPr>
            <a:xfrm>
              <a:off x="6753900" y="4011476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7" name="Forme libre 16">
              <a:extLst>
                <a:ext uri="{FF2B5EF4-FFF2-40B4-BE49-F238E27FC236}">
                  <a16:creationId xmlns:a16="http://schemas.microsoft.com/office/drawing/2014/main" id="{565AD21D-AA9C-9F26-96E1-8CF61AFE5F1B}"/>
                </a:ext>
              </a:extLst>
            </p:cNvPr>
            <p:cNvSpPr/>
            <p:nvPr/>
          </p:nvSpPr>
          <p:spPr>
            <a:xfrm>
              <a:off x="7557140" y="2172508"/>
              <a:ext cx="2139505" cy="1572520"/>
            </a:xfrm>
            <a:custGeom>
              <a:avLst/>
              <a:gdLst>
                <a:gd name="connsiteX0" fmla="*/ 0 w 1637527"/>
                <a:gd name="connsiteY0" fmla="*/ 0 h 1572520"/>
                <a:gd name="connsiteX1" fmla="*/ 1637527 w 1637527"/>
                <a:gd name="connsiteY1" fmla="*/ 0 h 1572520"/>
                <a:gd name="connsiteX2" fmla="*/ 1637527 w 1637527"/>
                <a:gd name="connsiteY2" fmla="*/ 1572520 h 1572520"/>
                <a:gd name="connsiteX3" fmla="*/ 0 w 1637527"/>
                <a:gd name="connsiteY3" fmla="*/ 1572520 h 1572520"/>
                <a:gd name="connsiteX4" fmla="*/ 0 w 1637527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37527" h="1572520">
                  <a:moveTo>
                    <a:pt x="0" y="0"/>
                  </a:moveTo>
                  <a:lnTo>
                    <a:pt x="1637527" y="0"/>
                  </a:lnTo>
                  <a:lnTo>
                    <a:pt x="1637527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b" anchorCtr="0">
              <a:noAutofit/>
            </a:bodyPr>
            <a:lstStyle>
              <a:defPPr>
                <a:defRPr lang="fr-FR"/>
              </a:defPPr>
            </a:lstStyle>
            <a:p>
              <a:pPr marL="0" lvl="0" indent="0" algn="ctr" defTabSz="800100" rtl="0">
                <a:lnSpc>
                  <a:spcPct val="100000"/>
                </a:lnSpc>
                <a:spcBef>
                  <a:spcPct val="0"/>
                </a:spcBef>
                <a:spcAft>
                  <a:spcPct val="35000"/>
                </a:spcAft>
                <a:buNone/>
              </a:pPr>
              <a:r>
                <a:rPr lang="fr-FR" sz="1800" b="1" i="0" kern="1200" spc="50" dirty="0">
                  <a:solidFill>
                    <a:schemeClr val="accent1"/>
                  </a:solidFill>
                </a:rPr>
                <a:t>T4</a:t>
              </a:r>
              <a:br>
                <a:rPr lang="fr-FR" sz="1800" b="1" i="0" kern="1200" spc="50" baseline="0" dirty="0">
                  <a:solidFill>
                    <a:schemeClr val="accent1"/>
                  </a:solidFill>
                </a:rPr>
              </a:br>
              <a:r>
                <a:rPr lang="fr-FR" sz="1800" b="1" i="0" kern="1200" spc="50" dirty="0">
                  <a:solidFill>
                    <a:schemeClr val="accent1"/>
                  </a:solidFill>
                </a:rPr>
                <a:t>20AA</a:t>
              </a:r>
            </a:p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en-US" sz="1400" spc="50" dirty="0">
                  <a:solidFill>
                    <a:schemeClr val="accent1"/>
                  </a:solidFill>
                </a:rPr>
                <a:t>MVC launches in all markets</a:t>
              </a:r>
              <a:endParaRPr lang="fr-FR" sz="1400" kern="1200" spc="50" dirty="0">
                <a:solidFill>
                  <a:schemeClr val="accent1"/>
                </a:solidFill>
              </a:endParaRPr>
            </a:p>
          </p:txBody>
        </p:sp>
        <p:sp>
          <p:nvSpPr>
            <p:cNvPr id="18" name="Ovale 17">
              <a:extLst>
                <a:ext uri="{FF2B5EF4-FFF2-40B4-BE49-F238E27FC236}">
                  <a16:creationId xmlns:a16="http://schemas.microsoft.com/office/drawing/2014/main" id="{AA9EFEED-3A11-AFAC-A7F7-5F1FD77728F5}"/>
                </a:ext>
              </a:extLst>
            </p:cNvPr>
            <p:cNvSpPr/>
            <p:nvPr/>
          </p:nvSpPr>
          <p:spPr>
            <a:xfrm>
              <a:off x="8486833" y="4003901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9" name="Forme libre 18">
              <a:extLst>
                <a:ext uri="{FF2B5EF4-FFF2-40B4-BE49-F238E27FC236}">
                  <a16:creationId xmlns:a16="http://schemas.microsoft.com/office/drawing/2014/main" id="{3D7176A4-615D-9349-DC88-FC8F950E522B}"/>
                </a:ext>
              </a:extLst>
            </p:cNvPr>
            <p:cNvSpPr/>
            <p:nvPr/>
          </p:nvSpPr>
          <p:spPr>
            <a:xfrm>
              <a:off x="9599851" y="4531289"/>
              <a:ext cx="1685971" cy="1572520"/>
            </a:xfrm>
            <a:custGeom>
              <a:avLst/>
              <a:gdLst>
                <a:gd name="connsiteX0" fmla="*/ 0 w 1517906"/>
                <a:gd name="connsiteY0" fmla="*/ 0 h 1572520"/>
                <a:gd name="connsiteX1" fmla="*/ 1517906 w 1517906"/>
                <a:gd name="connsiteY1" fmla="*/ 0 h 1572520"/>
                <a:gd name="connsiteX2" fmla="*/ 1517906 w 1517906"/>
                <a:gd name="connsiteY2" fmla="*/ 1572520 h 1572520"/>
                <a:gd name="connsiteX3" fmla="*/ 0 w 1517906"/>
                <a:gd name="connsiteY3" fmla="*/ 1572520 h 1572520"/>
                <a:gd name="connsiteX4" fmla="*/ 0 w 1517906"/>
                <a:gd name="connsiteY4" fmla="*/ 0 h 157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7906" h="1572520">
                  <a:moveTo>
                    <a:pt x="0" y="0"/>
                  </a:moveTo>
                  <a:lnTo>
                    <a:pt x="1517906" y="0"/>
                  </a:lnTo>
                  <a:lnTo>
                    <a:pt x="1517906" y="1572520"/>
                  </a:lnTo>
                  <a:lnTo>
                    <a:pt x="0" y="1572520"/>
                  </a:lnTo>
                  <a:lnTo>
                    <a:pt x="0" y="0"/>
                  </a:lnTo>
                  <a:close/>
                </a:path>
              </a:pathLst>
            </a:custGeom>
          </p:spPr>
          <p:style>
            <a:lnRef idx="0">
              <a:schemeClr val="dk1">
                <a:alpha val="0"/>
                <a:hueOff val="0"/>
                <a:satOff val="0"/>
                <a:lumOff val="0"/>
                <a:alphaOff val="0"/>
              </a:schemeClr>
            </a:lnRef>
            <a:fillRef idx="0">
              <a:schemeClr val="lt2">
                <a:alpha val="0"/>
                <a:hueOff val="0"/>
                <a:satOff val="0"/>
                <a:lumOff val="0"/>
                <a:alphaOff val="0"/>
              </a:schemeClr>
            </a:fillRef>
            <a:effectRef idx="0">
              <a:schemeClr val="lt2">
                <a:alpha val="0"/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8016" tIns="128016" rIns="128016" bIns="128016" numCol="1" spcCol="1270" rtlCol="0" anchor="t" anchorCtr="0">
              <a:noAutofit/>
            </a:bodyPr>
            <a:lstStyle>
              <a:defPPr>
                <a:defRPr lang="fr-FR"/>
              </a:defPPr>
            </a:lstStyle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fr-FR" sz="1800" b="1" i="1" kern="1200" spc="50" dirty="0">
                  <a:solidFill>
                    <a:schemeClr val="accent1"/>
                  </a:solidFill>
                </a:rPr>
                <a:t>500 </a:t>
              </a:r>
              <a:r>
                <a:rPr lang="fr-FR" b="1" i="1" spc="50" dirty="0" err="1">
                  <a:solidFill>
                    <a:schemeClr val="accent1"/>
                  </a:solidFill>
                </a:rPr>
                <a:t>Subscribers</a:t>
              </a:r>
              <a:endParaRPr lang="fr-FR" sz="1800" b="1" i="1" kern="1200" spc="50" dirty="0">
                <a:solidFill>
                  <a:schemeClr val="accent1"/>
                </a:solidFill>
              </a:endParaRPr>
            </a:p>
            <a:p>
              <a:pPr lvl="0" algn="ctr" defTabSz="800100">
                <a:spcBef>
                  <a:spcPct val="0"/>
                </a:spcBef>
                <a:spcAft>
                  <a:spcPct val="35000"/>
                </a:spcAft>
              </a:pPr>
              <a:r>
                <a:rPr lang="fr-FR" sz="1400" i="1" spc="50" dirty="0">
                  <a:solidFill>
                    <a:schemeClr val="accent1"/>
                  </a:solidFill>
                </a:rPr>
                <a:t>Final</a:t>
              </a:r>
              <a:br>
                <a:rPr lang="fr-FR" sz="1400" i="1" spc="50" dirty="0">
                  <a:solidFill>
                    <a:schemeClr val="accent1"/>
                  </a:solidFill>
                </a:rPr>
              </a:br>
              <a:r>
                <a:rPr lang="fr-FR" sz="1400" i="1" spc="50" dirty="0" err="1">
                  <a:solidFill>
                    <a:schemeClr val="accent1"/>
                  </a:solidFill>
                </a:rPr>
                <a:t>Subscribers</a:t>
              </a:r>
              <a:r>
                <a:rPr lang="fr-FR" sz="1400" i="1" spc="50" dirty="0">
                  <a:solidFill>
                    <a:schemeClr val="accent1"/>
                  </a:solidFill>
                </a:rPr>
                <a:t>
</a:t>
              </a:r>
              <a:endParaRPr lang="fr-FR" sz="1400" kern="1200" spc="50" baseline="0" dirty="0">
                <a:solidFill>
                  <a:schemeClr val="accent1"/>
                </a:solidFill>
              </a:endParaRPr>
            </a:p>
          </p:txBody>
        </p:sp>
        <p:sp>
          <p:nvSpPr>
            <p:cNvPr id="20" name="Ovale 19">
              <a:extLst>
                <a:ext uri="{FF2B5EF4-FFF2-40B4-BE49-F238E27FC236}">
                  <a16:creationId xmlns:a16="http://schemas.microsoft.com/office/drawing/2014/main" id="{870B2B44-057F-D78B-D8F4-C9A2F1E4B374}"/>
                </a:ext>
              </a:extLst>
            </p:cNvPr>
            <p:cNvSpPr/>
            <p:nvPr/>
          </p:nvSpPr>
          <p:spPr>
            <a:xfrm>
              <a:off x="10224548" y="4003901"/>
              <a:ext cx="268515" cy="268515"/>
            </a:xfrm>
            <a:prstGeom prst="ellipse">
              <a:avLst/>
            </a:prstGeom>
          </p:spPr>
          <p:style>
            <a:lnRef idx="2">
              <a:schemeClr val="lt2">
                <a:hueOff val="0"/>
                <a:satOff val="0"/>
                <a:lumOff val="0"/>
                <a:alphaOff val="0"/>
              </a:schemeClr>
            </a:lnRef>
            <a:fillRef idx="1">
              <a:schemeClr val="dk2">
                <a:hueOff val="0"/>
                <a:satOff val="0"/>
                <a:lumOff val="0"/>
                <a:alphaOff val="0"/>
              </a:schemeClr>
            </a:fillRef>
            <a:effectRef idx="0">
              <a:schemeClr val="dk2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</p:spTree>
    <p:extLst>
      <p:ext uri="{BB962C8B-B14F-4D97-AF65-F5344CB8AC3E}">
        <p14:creationId xmlns:p14="http://schemas.microsoft.com/office/powerpoint/2010/main" val="38148078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A6D67BE-B026-1F48-8512-45DC759CD8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Strategic </a:t>
            </a:r>
            <a:r>
              <a:rPr lang="fr-FR" dirty="0" err="1"/>
              <a:t>functions</a:t>
            </a:r>
            <a:r>
              <a:rPr lang="fr-FR" dirty="0"/>
              <a:t>
</a:t>
            </a:r>
          </a:p>
        </p:txBody>
      </p:sp>
      <p:sp>
        <p:nvSpPr>
          <p:cNvPr id="20" name="Espace réservé du texte 19">
            <a:extLst>
              <a:ext uri="{FF2B5EF4-FFF2-40B4-BE49-F238E27FC236}">
                <a16:creationId xmlns:a16="http://schemas.microsoft.com/office/drawing/2014/main" id="{D32DDF84-DF3E-9DBB-67F6-123251884EE5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1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AA5C3CFB-D853-978B-6688-1A361A5D690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555388" y="2703910"/>
            <a:ext cx="2077273" cy="2503346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Simplicity
Simple synchronization
Quick to use
</a:t>
            </a:r>
            <a:endParaRPr lang="fr-FR" dirty="0"/>
          </a:p>
        </p:txBody>
      </p:sp>
      <p:sp>
        <p:nvSpPr>
          <p:cNvPr id="21" name="Espace réservé du texte 20">
            <a:extLst>
              <a:ext uri="{FF2B5EF4-FFF2-40B4-BE49-F238E27FC236}">
                <a16:creationId xmlns:a16="http://schemas.microsoft.com/office/drawing/2014/main" id="{610B3F0F-637F-BBEC-B050-71F3B5F80724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820511" y="2196231"/>
            <a:ext cx="2347533" cy="3884612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2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1559DD27-4FCB-2F22-0412-F235D0699C31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830848" y="2703910"/>
            <a:ext cx="1902054" cy="2503346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Device synchronization
Includes images
Rich metadata
</a:t>
            </a:r>
            <a:endParaRPr lang="fr-FR" dirty="0"/>
          </a:p>
        </p:txBody>
      </p:sp>
      <p:sp>
        <p:nvSpPr>
          <p:cNvPr id="22" name="Espace réservé du texte 21">
            <a:extLst>
              <a:ext uri="{FF2B5EF4-FFF2-40B4-BE49-F238E27FC236}">
                <a16:creationId xmlns:a16="http://schemas.microsoft.com/office/drawing/2014/main" id="{6F769E73-A82C-1A16-49AC-EDA4F69F34F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7732902" y="2196231"/>
            <a:ext cx="2347533" cy="3884612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3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621E2C0-775D-81A7-EA2E-E3DAC45405B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810473" y="2703910"/>
            <a:ext cx="2018537" cy="2503346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en-US" dirty="0"/>
              <a:t>Quick to grasp things
Share notes with others
Unique system
</a:t>
            </a:r>
            <a:endParaRPr lang="fr-FR" dirty="0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F7FA47D-FD90-943F-AB0C-D1A2CC3586DB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98C3AF59-9CE7-4CE6-C397-FFB5DBD78F4E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767067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8AF2EB61-61EA-F199-D5A7-2653FE5AAD9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0" y="-606708"/>
            <a:ext cx="12192000" cy="992899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sz="7600"/>
              <a:t>La concurrence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F04B69EA-7D53-D3CC-9766-61993BF4F4D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0" y="532014"/>
            <a:ext cx="12192000" cy="992899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sz="7600" dirty="0"/>
              <a:t>La concurrence</a:t>
            </a:r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F8D18920-88F5-30D8-7466-EE52FF73C82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0" y="1670736"/>
            <a:ext cx="12192000" cy="992899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sz="7600" dirty="0"/>
              <a:t>La concurrence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3CB0AC52-4011-6BBE-311B-3BEF59F1B52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0" y="2809458"/>
            <a:ext cx="12192000" cy="992899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sz="7600" dirty="0"/>
              <a:t>La concurrence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35E1F130-53DA-2C8C-F0C8-7361696AEEF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0" y="5086902"/>
            <a:ext cx="12192000" cy="992899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sz="7600"/>
              <a:t>La concurrence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549302FA-8112-3153-D633-6BC791D72F0A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0" y="6225624"/>
            <a:ext cx="12192000" cy="992899"/>
          </a:xfrm>
        </p:spPr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sz="7600" dirty="0"/>
              <a:t>La concurrence</a:t>
            </a:r>
          </a:p>
        </p:txBody>
      </p:sp>
      <p:pic>
        <p:nvPicPr>
          <p:cNvPr id="11" name="Espace réservé d’image 10" descr="Personne qui marche sur les étapes">
            <a:extLst>
              <a:ext uri="{FF2B5EF4-FFF2-40B4-BE49-F238E27FC236}">
                <a16:creationId xmlns:a16="http://schemas.microsoft.com/office/drawing/2014/main" id="{279EF615-D537-BB61-236B-7F595827F43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1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31067" y="-110258"/>
            <a:ext cx="5329866" cy="6858002"/>
          </a:xfrm>
        </p:spPr>
      </p:pic>
      <p:sp>
        <p:nvSpPr>
          <p:cNvPr id="28" name="Titre 27">
            <a:extLst>
              <a:ext uri="{FF2B5EF4-FFF2-40B4-BE49-F238E27FC236}">
                <a16:creationId xmlns:a16="http://schemas.microsoft.com/office/drawing/2014/main" id="{AB4C074D-3275-5F66-54A1-F239FE378F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4" y="3944382"/>
            <a:ext cx="12192000" cy="1314012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sz="7600" dirty="0" err="1"/>
              <a:t>Competition</a:t>
            </a:r>
            <a:r>
              <a:rPr lang="fr-FR" sz="7600" dirty="0"/>
              <a:t>
</a:t>
            </a:r>
          </a:p>
        </p:txBody>
      </p:sp>
    </p:spTree>
    <p:extLst>
      <p:ext uri="{BB962C8B-B14F-4D97-AF65-F5344CB8AC3E}">
        <p14:creationId xmlns:p14="http://schemas.microsoft.com/office/powerpoint/2010/main" val="134048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B8E613-9A3F-405C-D8F5-1BA9A7139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462" y="339725"/>
            <a:ext cx="10915076" cy="1553680"/>
          </a:xfrm>
        </p:spPr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Industry</a:t>
            </a:r>
            <a:r>
              <a:rPr lang="fr-FR" dirty="0"/>
              <a:t> </a:t>
            </a:r>
            <a:r>
              <a:rPr lang="fr-FR" dirty="0" err="1"/>
              <a:t>Overview</a:t>
            </a:r>
            <a:r>
              <a:rPr lang="fr-FR" dirty="0"/>
              <a:t>
</a:t>
            </a:r>
          </a:p>
        </p:txBody>
      </p:sp>
      <p:graphicFrame>
        <p:nvGraphicFramePr>
          <p:cNvPr id="14" name="Espace réservé du contenu 13" descr="Graphique linéaire">
            <a:extLst>
              <a:ext uri="{FF2B5EF4-FFF2-40B4-BE49-F238E27FC236}">
                <a16:creationId xmlns:a16="http://schemas.microsoft.com/office/drawing/2014/main" id="{0FCAF48E-A023-465C-A99C-CD63E0E671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0875335"/>
              </p:ext>
            </p:extLst>
          </p:nvPr>
        </p:nvGraphicFramePr>
        <p:xfrm>
          <a:off x="419100" y="1838325"/>
          <a:ext cx="11353800" cy="30194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E52A28A5-546C-FBDB-90AD-09A8FB34F36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24 %</a:t>
            </a:r>
          </a:p>
        </p:txBody>
      </p:sp>
      <p:sp>
        <p:nvSpPr>
          <p:cNvPr id="12" name="Espace réservé du texte 11">
            <a:extLst>
              <a:ext uri="{FF2B5EF4-FFF2-40B4-BE49-F238E27FC236}">
                <a16:creationId xmlns:a16="http://schemas.microsoft.com/office/drawing/2014/main" id="{1862886F-3D00-2C7F-9422-DB9AB56FE488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31 %</a:t>
            </a:r>
          </a:p>
        </p:txBody>
      </p:sp>
      <p:sp>
        <p:nvSpPr>
          <p:cNvPr id="10" name="Espace réservé du texte 9">
            <a:extLst>
              <a:ext uri="{FF2B5EF4-FFF2-40B4-BE49-F238E27FC236}">
                <a16:creationId xmlns:a16="http://schemas.microsoft.com/office/drawing/2014/main" id="{705F3CC0-4C16-7DF4-3A39-F7C5B43780A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 dirty="0"/>
              <a:t>49 %</a:t>
            </a:r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576AF370-D804-0260-FA82-F28349BBD55D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91 %</a:t>
            </a:r>
          </a:p>
        </p:txBody>
      </p:sp>
      <p:sp>
        <p:nvSpPr>
          <p:cNvPr id="7" name="Espace réservé du texte 6">
            <a:extLst>
              <a:ext uri="{FF2B5EF4-FFF2-40B4-BE49-F238E27FC236}">
                <a16:creationId xmlns:a16="http://schemas.microsoft.com/office/drawing/2014/main" id="{4B2F90FA-2E7F-9322-E8C2-E45944AEA290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Retail</a:t>
            </a:r>
            <a:r>
              <a:rPr lang="fr-FR" dirty="0"/>
              <a:t> sales
</a:t>
            </a:r>
          </a:p>
        </p:txBody>
      </p:sp>
      <p:sp>
        <p:nvSpPr>
          <p:cNvPr id="13" name="Espace réservé du texte 12">
            <a:extLst>
              <a:ext uri="{FF2B5EF4-FFF2-40B4-BE49-F238E27FC236}">
                <a16:creationId xmlns:a16="http://schemas.microsoft.com/office/drawing/2014/main" id="{EA974DB4-C5F6-391F-EC09-36D3DA048C5E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Online sales
</a:t>
            </a:r>
          </a:p>
        </p:txBody>
      </p:sp>
      <p:sp>
        <p:nvSpPr>
          <p:cNvPr id="11" name="Espace réservé du texte 10">
            <a:extLst>
              <a:ext uri="{FF2B5EF4-FFF2-40B4-BE49-F238E27FC236}">
                <a16:creationId xmlns:a16="http://schemas.microsoft.com/office/drawing/2014/main" id="{0254FFD3-FA73-24CC-E88D-FFBA2B3A67A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 err="1"/>
              <a:t>Market</a:t>
            </a:r>
            <a:r>
              <a:rPr lang="fr-FR" dirty="0"/>
              <a:t> sales
</a:t>
            </a:r>
          </a:p>
        </p:txBody>
      </p:sp>
      <p:sp>
        <p:nvSpPr>
          <p:cNvPr id="9" name="Espace réservé du texte 8">
            <a:extLst>
              <a:ext uri="{FF2B5EF4-FFF2-40B4-BE49-F238E27FC236}">
                <a16:creationId xmlns:a16="http://schemas.microsoft.com/office/drawing/2014/main" id="{810DE366-F9CC-48C6-AE52-EEF2760CDAF0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 rtlCol="0"/>
          <a:lstStyle>
            <a:defPPr>
              <a:defRPr lang="fr-FR"/>
            </a:defPPr>
          </a:lstStyle>
          <a:p>
            <a:r>
              <a:rPr lang="fr-FR" dirty="0"/>
              <a:t>Product satisfaction
</a:t>
            </a:r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C2687607-FBE9-0586-917C-1365BBFA76CC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r>
              <a:rPr lang="fr-FR"/>
              <a:t>Titre de la présentation</a:t>
            </a:r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2BBD2109-7E70-58F1-F37E-D9D99ABA3D38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 rtlCol="0"/>
          <a:lstStyle>
            <a:defPPr>
              <a:defRPr lang="fr-FR"/>
            </a:defPPr>
          </a:lstStyle>
          <a:p>
            <a:pPr rtl="0"/>
            <a:fld id="{295C7AAE-A677-454A-8BDB-62A0650ACE98}" type="slidenum">
              <a:rPr lang="fr-FR" smtClean="0"/>
              <a:pPr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00601520"/>
      </p:ext>
    </p:extLst>
  </p:cSld>
  <p:clrMapOvr>
    <a:masterClrMapping/>
  </p:clrMapOvr>
</p:sld>
</file>

<file path=ppt/theme/theme1.xml><?xml version="1.0" encoding="utf-8"?>
<a:theme xmlns:a="http://schemas.openxmlformats.org/drawingml/2006/main" name="Conception personnalisée">
  <a:themeElements>
    <a:clrScheme name="Product-Summary">
      <a:dk1>
        <a:srgbClr val="000000"/>
      </a:dk1>
      <a:lt1>
        <a:srgbClr val="FFFFFF"/>
      </a:lt1>
      <a:dk2>
        <a:srgbClr val="C16548"/>
      </a:dk2>
      <a:lt2>
        <a:srgbClr val="E7E6E6"/>
      </a:lt2>
      <a:accent1>
        <a:srgbClr val="C16548"/>
      </a:accent1>
      <a:accent2>
        <a:srgbClr val="E1C9C1"/>
      </a:accent2>
      <a:accent3>
        <a:srgbClr val="EFE9E7"/>
      </a:accent3>
      <a:accent4>
        <a:srgbClr val="7C8C5F"/>
      </a:accent4>
      <a:accent5>
        <a:srgbClr val="DAE7C3"/>
      </a:accent5>
      <a:accent6>
        <a:srgbClr val="ECF1E3"/>
      </a:accent6>
      <a:hlink>
        <a:srgbClr val="0563C1"/>
      </a:hlink>
      <a:folHlink>
        <a:srgbClr val="954F72"/>
      </a:folHlink>
    </a:clrScheme>
    <a:fontScheme name="Custom 11">
      <a:majorFont>
        <a:latin typeface="Felix Titling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vert="horz" lIns="0" tIns="0" rIns="0" bIns="0" rtlCol="0" anchor="t">
        <a:noAutofit/>
      </a:bodyPr>
      <a:lstStyle>
        <a:defPPr algn="l">
          <a:defRPr sz="75000" spc="500" dirty="0">
            <a:solidFill>
              <a:srgbClr val="C16548">
                <a:alpha val="5000"/>
              </a:srgbClr>
            </a:solidFill>
            <a:latin typeface="Felix Titling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66612869_TF89238778_Win32" id="{24C631AF-A34E-4F18-8CAA-5E3C292B9EBC}" vid="{46E81B31-E7BE-42BF-9390-DE0BA5EA9B9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Présentation pour synthèse de produit</Template>
  <TotalTime>26</TotalTime>
  <Words>824</Words>
  <Application>Microsoft Office PowerPoint</Application>
  <PresentationFormat>Grand écran</PresentationFormat>
  <Paragraphs>245</Paragraphs>
  <Slides>20</Slides>
  <Notes>20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6" baseType="lpstr">
      <vt:lpstr>Arial</vt:lpstr>
      <vt:lpstr>Avenir Book</vt:lpstr>
      <vt:lpstr>Avenir Next LT Pro</vt:lpstr>
      <vt:lpstr>Calibri</vt:lpstr>
      <vt:lpstr>Felix Titling</vt:lpstr>
      <vt:lpstr>Conception personnalisée</vt:lpstr>
      <vt:lpstr>Product Product product synthesis synthesis synthesis synthesis</vt:lpstr>
      <vt:lpstr>Program
</vt:lpstr>
      <vt:lpstr>product</vt:lpstr>
      <vt:lpstr>Customer Profile
</vt:lpstr>
      <vt:lpstr>Value Proposition
</vt:lpstr>
      <vt:lpstr>Product Roadmap
</vt:lpstr>
      <vt:lpstr>Strategic functions
</vt:lpstr>
      <vt:lpstr>Competition
</vt:lpstr>
      <vt:lpstr>Industry Overview
</vt:lpstr>
      <vt:lpstr>Competitive analysis
</vt:lpstr>
      <vt:lpstr>SWOT analysis of the product
</vt:lpstr>
      <vt:lpstr>Reach reach reach market market market market
</vt:lpstr>
      <vt:lpstr>Product pricing
</vt:lpstr>
      <vt:lpstr>Marketing Plan</vt:lpstr>
      <vt:lpstr>Product launch plan
</vt:lpstr>
      <vt:lpstr>Plan for Executives</vt:lpstr>
      <vt:lpstr>Our team</vt:lpstr>
      <vt:lpstr>Product budget
</vt:lpstr>
      <vt:lpstr>Coming
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Product Product product synthesis synthesis synthesis synthesis</dc:title>
  <dc:creator>Benoit Hubert</dc:creator>
  <cp:lastModifiedBy>Benoit Hubert</cp:lastModifiedBy>
  <cp:revision>2</cp:revision>
  <dcterms:created xsi:type="dcterms:W3CDTF">2022-11-04T06:40:40Z</dcterms:created>
  <dcterms:modified xsi:type="dcterms:W3CDTF">2022-11-04T07:07:13Z</dcterms:modified>
</cp:coreProperties>
</file>